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3" r:id="rId6"/>
    <p:sldId id="264" r:id="rId7"/>
    <p:sldId id="265" r:id="rId8"/>
    <p:sldId id="266" r:id="rId9"/>
    <p:sldId id="288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5-04-02T03:56:59.7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2295 1455 54 0,'-3'-2'435'0,"2"-1"-76"16,1 2-77-16,-2-2-52 0,2-1-26 0,-1 1-5 16,-1 2 13-16,2-2 25 0,-2 0 17 0,1 1 10 0,-1-2 1 15,-1-1-11-15,1 3-17 0,1-3-25 0,-1 1-32 0,0-1-36 16,1 1-32-16,1-2-15 0,0 1-9 0,0 0 3 0,0 1 11 16,1 0 14-16,1 1 15 0,-2-2 10 0,0 0 20 15,-2 3 4-15,1-1-1 0,1-2-3 0,-2 2-21 0,-1-2-21 0,0 3-14 16,2-1-13-16,-1 0-15 0,-1 1-14 0,1-1-10 15,-1 2-16-15,0-3 1 0,0 3-3 0,-2 1-6 0,2-1-5 16,-2-1-3-16,-1 2-4 0,1 0-2 0,0 0 7 0,0 3-6 16,-1 2-3-16,-2-1-4 0,2 2-2 0,-2 2-2 15,1 1-1-15,-2 1 1 0,0 4-5 0,2 2 4 0,-1 0 3 16,-1 3 2-16,1 2 2 0,0 0 6 0,-1 3 0 0,3 0 2 16,-1 1 1-16,1 4 0 0,-1 0-1 0,1 0-1 0,2 1 2 15,0 0-5-15,4-1 0 0,0-1-3 0,0-1 0 16,2 0-2-16,3-3-1 0,2-2-2 0,-2 0-2 0,3-5-1 0,0 1 0 15,1-2 1-15,3-4 1 0,-1-2-1 0,3-1-2 0,0-3 2 16,3-3 1-16,-1-1 1 0,5-6-1 0,-1 0-1 16,0-2 1-16,0-3-2 0,2-3 2 0,-1-1-2 0,1-4-3 0,-2-3-5 15,-2 1-7-15,2-3-10 0,-1-4-7 0,-3 2-10 16,1-4-10-16,-4 2-11 0,1-2-11 0,-3-1-11 0,-1-1-15 16,-2 2-23-16,-2-3-32 0,0 2-39 0,-2-3-29 0,-1 2-20 15,0-1-17-15,0-1-6 0,-1 2 4 0,1 2 22 16,-3-1 34-16,3 4 44 0,-3-2 40 0,0 2 32 0,-3 0 26 15,1 0 27-15,1 4 27 0,-2 0 13 0,-1-1 20 0,1 4 25 16,2 2 17-16,-3 2 22 0,3-1 30 0,-4 3 26 0,3 4 23 0,-2-3 31 16,2 4 18-16,1-1 4 0,-1 2-1 0,1 0-8 15,-1 2-18-15,2 1-23 0,0-1-29 0,0 3-32 0,0 1-31 16,0 0-23-16,0 0-19 0,0 0-10 0,0 1-6 0,2 3-2 0,-1 0 0 16,-1 2 3-16,2 2 5 0,-1-1 12 0,1 2 10 0,2 3 11 15,-2 0 4-15,1 1 1 0,-1 3 4 0,-1 0 4 0,1 2 0 16,-2 3-1-16,2 0-1 0,-1 2-3 0,-1 1 0 0,0 1 0 15,-1 2-5-15,-1 0-3 0,2 2-6 0,-2-1-6 0,1 2-3 16,-1 1-5-16,2 0-5 0,-3 0-2 0,3-1-3 16,0-1-1-16,0-1-3 0,0-1-1 0,0-1-7 0,0-3-5 0,3 2-2 15,0-4-6-15,-1 0 0 0,1-3-3 0,0-2-1 16,2-3-2-16,-2 1 0 0,3-3-1 0,-1-4 1 0,0-1 1 16,0-1 2-16,1-2-1 0,-1-2 1 0,4-2 0 0,-1-4 0 15,2-1 1-15,4-4-1 0,-3-2-3 0,3-3-5 16,2-2-4-16,-2-1-5 0,-1-2-2 0,1 1-5 0,0-2-1 15,-1-1-1-15,-1-1 2 0,0 1 1 0,-1-1 3 0,-2 2 4 16,-1 0 4-16,-3 2 3 0,1 2 2 0,0 0 3 16,-4 3 0-16,1 0 0 0,-3 4 3 0,2-1 4 0,-2 2 4 15,0 3 4-15,-2 2 4 0,2-1 1 0,0 2 0 0,0 2-1 16,-1-1 0-16,-1 4-6 0,0 0-6 0,0 3-4 16,-2 1-3-16,1 1-1 0,0 4 0 0,-2 1 0 0,2 3 0 15,1 0 1-15,-1 3-1 0,0 2 0 0,1-3-1 16,-2 3 1-16,4-2 1 0,0 0 0 0,3 0 0 0,0-1-1 15,0-2 1-15,2 0 1 0,1-2 2 0,2-2-1 0,2-1 0 16,-1-2 1-16,1-1 1 0,2-3 2 0,1 0-1 16,1-6 0-16,-1-1 1 0,3-4 1 0,-2-1 0 0,2-2-1 15,0-2 1-15,-2-3-2 0,0 0-2 0,-1-2 2 16,-1-1-3-16,-2 0 1 0,-2 0 0 0,1 0-1 0,-4-1 1 16,1 1-1-16,-3 1 1 0,1-1 0 0,-3 1 0 0,1 2 5 15,-2 1 5-15,-2 2 5 0,2-1 6 0,-1 5 6 16,-1 2 5-16,-1-2-18 0,1 4-17 0,1 1 0 15,-1 0 0-15,0-1 0 0,1 4 0 0,1 2 0 0,-2 1 0 16,2 2 0-16,0 1 0 0,0 5 0 0,0-3 0 0,0 4 0 16,0 0 0-16,2 1 0 0,1 0 0 0,2-1 0 0,0 1 0 15,1-1 0-15,0 0 0 0,2-1 0 0,0-2 0 16,2-2 0-16,-1 0 0 0,2 0 0 0,-1 0 0 0,2-4 0 16,-2-2 0-16,-1 1 0 0,2-4 0 0,2 1 0 0,-1-5 0 15,-2 0 0-15,3-3 0 0,1-1 0 0,-3 1 0 16,-1-3 0-16,2 0 0 0,-4 0 0 0,0 0 0 0,1 1 0 15,-4 0 0-15,0 3 0 0,1-2 0 0,-1 3 0 0,-2 2 0 16,3-2 0-16,-4 3 0 0,1 0 0 0,-1 2 0 16,-1 1 0-16,1-1 0 0,1 0 0 0,-1 2 0 0,1 4 0 15,0-3 0-15,2 3 0 0,1-1 0 0,0 2 0 0,-1 2 0 16,2-1 0-16,-3 2 0 0,2 1 0 0,-1-2 0 16,0 4 0-16,0-2 0 0,-2 1 0 0,-1 1 0 0,-1-1 0 15,-2 2 0-15,-1-1 0 0,-1 2 0 0,-4-2 0 0,1 4 0 16,-3-2 0-16,-1 2 0 0,-3-1 0 0,-1-1 0 15,-2 1 0-15,-1-1 0 0,1-1 0 0,-1 0 0 0,-2-1 0 16,5-2 0-16,-2 0 0 0,0-4 0 0,2 1 0 0,3-1 0 16,-2-1 0-16,2-3 0 0,3 0 0 0,-2-1 0 15,1 0 0-15,1-1 0 0,2 0 0 0,1-1 0 0,2-1 0 16,1-2 0-16,1 2 0 0,1-1 0 0,0 1-97 16,0 0-301-16,1-1-107 0,1 0-148 0,6-3-129 0,2-4-146 15,5-1-140-15,1-1-46 0,3-1 17 0,1 0 79 0</inkml:trace>
  <inkml:trace contextRef="#ctx0" brushRef="#br0" timeOffset="316.7766">3609 1123 14 0,'-3'-9'855'16,"1"-2"100"-16,-1 3 77 0,0-2-105 0,0 5-131 0,1-1-148 15,-1 1-115-15,0 1-68 0,2-1-61 0,-1 2-85 0,2 0-71 16,0 2-53-16,0-1-43 0,0 1-33 0,0 1-29 15,2 0-25-15,-1 0-21 0,-1 0-18 0,3 1-10 0,-3 1-9 16,3 2 2-16,-1 1 0 0,1 2 4 0,0 2 7 0,-1 2 11 16,1-1 13-16,0 4 10 0,1 1 11 0,-3 1-30 0,2 4-35 15,2-1 0-15,-4 2 0 0,1 2 0 0,-1-1 0 16,1 3 0-16,-2 1 0 0,2 1 0 0,-1 2 0 0,-1-2 0 16,0 2 0-16,-1-2 0 0,1 1 0 0,0-1 0 0,0-2 0 15,0-2 0-15,0 2 0 0,0-4 0 0,0-1 0 0,1-1 0 16,-1-5 0-16,2-2 0 0,-2-2 0 0,1-2 0 15,1-4 0-15,-2-1 0 0,2 0 0 0,-1-3-13 0,-1-3-316 16,0 0-59-16,0-1-62 0,0-4-109 0,0-2-98 16,0-2-68-16,-1-1-40 0,-1-1-30 0,0-1-11 0,-1 1 31 15,-2 0 59-15,-1 3 134 0,-1 0 161 0</inkml:trace>
  <inkml:trace contextRef="#ctx0" brushRef="#br0" timeOffset="446.7676">3595 1518 9 0,'-2'-5'256'0,"-4"-1"86"16,3 0 76-16,-2 1 48 0,2 1 16 0,0-2-1 0,1 2 25 15,2-1 26-15,-1 1 8 0,-1-1-15 0,2-1-46 0,2 2-62 16,-1-4-64-16,2 0-60 0,4 1-78 0,-1-3-74 15,0 0-51-15,2 0-35 0,0-3-21 0,5 4-15 0,-4 0-13 16,3-2-15-16,0 2-19 0,-1 1-28 0,0 1-47 16,0 3-66-16,0-3-70 0,-1 5-113 0,-1 0-113 0,1-1-82 15,-2 3-55-15,3 2-43 0,-2-1-37 0,-1 3-44 16,-1 1-53-16,-1 1 48 0</inkml:trace>
  <inkml:trace contextRef="#ctx0" brushRef="#br0" timeOffset="951.0108">3799 1547 283 0,'0'13'513'0,"0"-3"-49"0,0 1-57 0,0-1-29 0,3-1-6 16,0-1 4-16,2 1 19 0,1-3 25 0,-1-1 13 0,0 0-6 16,1-2-24-16,2 0-33 0,0-1-32 0,0-2-26 15,0 0-30-15,4-3-44 0,0-2-45 0,0-1-31 0,-1-3-20 16,-1 0-17-16,4-1-15 0,-3-2-15 0,-1-2-15 16,0 1-12-16,0-5-8 0,-2 4-8 0,1-1-6 0,-4-3-6 15,0 1-2-15,-2-1-4 0,0 2-3 0,-3 0-2 16,0 0-2-16,0 0-1 0,-3 3-4 0,0 1 2 0,1 1 2 15,-1 2 1-15,0 3 2 0,-2 0-1 0,1 2-3 0,-1 1-4 16,2-1-2-16,-2 4-5 0,0 0-6 0,0 4-5 16,-2-1-3-16,0 3-2 0,-1-1-1 0,2 3 1 15,-1 1 0-15,0-1-1 0,2 2 1 0,0-1 1 0,0 0 1 16,2 0 0-16,0 0 0 0,0 0 0 0,-2 0-1 0,4-2 1 16,-1 0 0-16,1-1 0 0,-1-1 0 0,2 0 0 0,0 1-1 15,-2 0 2-15,2-1 0 0,0 1 0 0,0 0-1 16,0 0 1-16,0 0 0 0,0-2 0 0,0 4-1 0,0-2 0 15,2 0 0-15,-2 0 1 0,2 0 0 0,-1 3 0 0,1-3 0 16,-1 1 1-16,1 0 0 0,2 2-1 0,-1-2-1 16,-1-2 1-16,1 2 0 0,-1 1 0 0,1-1 0 0,0 0 0 15,1 0 1-15,-3 1 0 0,2 0-1 0,1-2 1 16,-2 1-1-16,3 0-1 0,-2 3 1 0,-1-3 0 0,0 1 0 16,-1-2-1-16,-1 0 2 0,2 0 0 0,-2-3 1 0,0 1 0 15,0 1-1-15,0-3 0 0,0 0 0 0,0 0 0 16,0-2 1-16,0 1 2 0,0-1-3 0,0 0 3 0,0-1 0 15,0-1 0-15,0 0-5 0,1 0-6 0,1 0-12 16,-2-1-15-16,2-1-16 0,-1 1-24 0,-1-1-26 0,2 0-29 16,-2 0-28-16,1-2-37 0,1 1-56 0,2-1-73 0,-2 0-85 15,3-2-125-15,-2 0-102 0,3-4-102 0,1 0-138 16,-1-2-102-16,0 3-9 0,-1-4 42 0</inkml:trace>
  <inkml:trace contextRef="#ctx0" brushRef="#br0" timeOffset="1518.574">4074 1380 227 0,'0'-2'814'16,"0"2"54"-16,2-1-50 0,-2-2-98 0,0 3-90 16,0 0-101-16,0-3-92 0,0 1-72 0,0 1-51 0,3-3-51 15,3 3-66-15,-1-2-69 0,1 2-51 0,1-2-33 16,2 3-18-16,-1-2-8 0,0 2-4 0,1 2-1 0,2-1-1 15,-1 2 2-15,-2 0 0 0,3 2 0 0,-2 1-1 0,-1 1 4 16,0 1 2-16,1-1 4 0,-2 0 2 0,1 3 1 16,-2 0 4-16,0 2 3 0,-1 0 1 0,0 0 0 0,-2 0-1 15,0 0 0-15,1 1 0 0,-3 0 1 0,1-1-3 16,-1 0 1-16,1-3-1 0,-2 2 2 0,0 0 3 0,-2-4 2 16,1 2 1-16,1-2 2 0,-2-3 3 0,-1 1 6 0,1-1 9 15,1-1 6-15,-1-3 8 0,-1 2 7 0,0-4 4 0,-2 1 0 16,-1-4-2-16,1-1-6 0,0-1-8 0,-1-2-10 15,1-2-11-15,0 0-7 0,2-2-11 0,-1 0-4 16,2-4-23-16,1 2-2 0,1-3 0 0,1 1 0 0,1-1 0 16,2 1 0-16,1-1 0 0,1 0 0 0,1 0 0 15,2 1 0-15,2-1 0 0,-1 0 0 0,-1 3 0 0,2 0 0 16,0 1 0-16,-1 2 0 0,1-1 0 0,-3 1-17 0,1 3-36 16,2-1-19-16,-3 2-28 0,-1 2-34 0,-3 0-35 0,1 3-37 15,1 0-59-15,-3 3-77 0,-1 2-96 0,0-1-128 0,1 0-101 16,2-1-101-16,-2 0-159 0,0 0-80 0,0 2 1 15,0 1 54-15</inkml:trace>
  <inkml:trace contextRef="#ctx0" brushRef="#br0" timeOffset="1981.9352">5038 784 154 0,'0'0'672'0,"0"1"-22"0,0-1-118 15,0 2-100-15,0-2-68 0,0 2-46 0,0 1-26 16,0 2-10-16,0 1 9 0,0 4 15 0,0 0 6 0,-1 1 0 16,-2 2-9-16,3 0-15 0,-3 4-22 0,3 0-20 0,-2 1-31 15,-1 3-38-15,1 1-27 0,-1 1-19 0,0 2-7 0,0-1-2 16,-2 2-3-16,2-1-7 0,-2 2-7 0,1-1-5 16,0 1-6-16,-1-2-3 0,-1-1-7 0,3 2-8 0,-2-4-8 15,1 1-4-15,-1-4-5 0,3 1-1 0,-1-1-4 16,0-2-4-16,1-2-4 0,-1-3-2 0,3-2-17 0,-2-1-27 15,2-1 0-15,0-3 0 0,0-2 0 0,0 2 0 0,0-4 0 16,0 3 0-16,0-4 0 0,0 1 0 0,0-1 0 0,0-1 0 16,0 1 0-16,0-2 0 0,0-1 0 0,0 0 0 15,0 0 0-15,0-1 0 0,0-3 0 0,0 1 0 0,0 1 0 16,0-3-44-16,0 2-215 0,-1 2-68 0,-1-1-93 16,-1 0-144-16,0 0-137 0,3-3-141 0,-3-1-179 0,3-1-74 15,-3 2-13-15,3 1 48 0</inkml:trace>
  <inkml:trace contextRef="#ctx0" brushRef="#br0" timeOffset="3550.1151">5573 1050 203 0,'-2'3'379'0,"1"-3"-62"0,-1 1-58 0,2 1-38 0,-2-2-17 16,1 1-2-16,1-1 8 0,0 0 17 0,0 0 16 16,0 0 14-16,0 0 10 0,0 0 1 0,0 0-5 0,0-1-6 15,0 1-1-15,0 0 6 0,0-2 6 0,1 1 1 0,-1 1-5 16,0 0-9-16,0 0-11 0,0 0-16 0,0 0-28 0,0 0-35 15,0 0-35-15,0 0-28 0,2 0-17 0,-2 0-12 0,2 0-8 16,-1 0-8-16,-1 0-4 0,2 0-7 0,-2 0-3 0,1 0-4 16,1 0-4-16,-2 0-4 0,2 0-2 0,-1 0-3 15,-1 0 0-15,2 0-2 0,1 0 1 0,-1 0 3 0,1 0 6 16,1 1 9-16,1 1 9 0,0-2 6 0,3 1 3 0,-2-1 2 16,2 0-2-16,-2 0-4 0,2 0-5 0,-1 0-8 0,2 0-8 15,-1 0-3-15,2 0-7 0,0 0 1 0,-2 0 2 0,2 0 0 16,0-1 0-16,0 1 0 0,0-2 2 0,4 1 0 15,-3-2 1-15,2 1 0 0,-1 0-2 0,3 0 1 0,-1 0-2 16,-1-1-2-16,2 0-3 0,-3 0-3 0,-1 0-1 0,3 0-6 16,-5 0-14-16,1 2 0 0,2-1 0 0,-2 1 0 0,0-2 0 15,0 1 0-15,-3-1 0 0,1 1 0 0,-2 1 0 16,0 0 0-16,-1 0 0 0,0-1 0 0,-2 2 0 0,0 0 0 16,-1-2 0-16,0 2 0 0,-1-1 0 0,-1-1 0 0,0 2 0 15,0 0 0-15,0-1 0 0,0 1 0 0,-1 0 0 0,-1 0-11 16,2 0-46-16,-2 0-14 0,2-2-20 0,-3 2-21 0,1-1-20 15,-1 1-22-15,0-4-20 0,-2 3-23 0,-4 0-32 0,3 0-48 16,-2-3-49-16,0 3-60 0,-2-3-80 0,1-2-57 16,2 2-30-16,1-2-7 0,-3 0 14 0,4 0 42 0,-1 1 48 15,-1 0 72-15,2-2 97 0,-2 3 77 0,2-3 52 0,2 4 31 16,-2-3 25-16,3 1 20 0,-1 1 18 0,0-1 16 0,0 0 18 16,-2 0 19-16,2 2 24 0,0 0 23 0,1-2 21 0,-1 2 18 15,0 0 12-15,1 0 13 0,-1 0 13 0,0 0 12 16,1 2 14-16,1-3 24 0,-2 3 27 0,1 0 34 0,-1 0 34 15,2-3 23-15,-1 3 14 0,2-1 12 0,0 1 8 0,0 1 11 16,0-3 7-16,0 3-6 0,0-2-18 0,0 2-16 0,0-2-19 16,0 1-17-16,0 1-27 0,0 0-38 0,0 0-41 0,0 0-33 15,0 0-23-15,0 0-16 0,0 0-13 0,0 0-14 0,0 0-8 16,2 0-8-16,-2 0-7 0,0 0-6 0,0 0-2 16,1 0-4-16,-1 0 1 0,0 0-2 0,0 0 5 0,0 0 4 15,0 0 4-15,2 0 2 0,-1 0 4 0,-1 0 3 0,2 0 1 16,-2 0 2-16,3 0 1 0,-2 0 0 0,-1 0-2 0,2 0-2 15,-2 0-2-15,1-1-4 0,1 1-4 0,0 0-3 0,-1 0-6 16,1 0-3-16,1 0-3 0,2-1-3 0,0-1-2 16,2 2-1-16,1-2-1 0,0 1-1 0,-1 1 0 0,5-2-1 0,-4 2-2 15,2-1 1-15,-1-1-1 0,-1 2-2 0,3-1 0 16,-3 1 0-16,0-2 0 0,-2 0 0 0,1 2 0 0,-1-1 0 16,2-1 0-16,-2 2 0 0,-1-1 1 0,0 1 1 0,-2-1 1 15,2 1-2-15,-2-2 0 0,1 2-1 0,-1-1 0 0,2-1 1 16,0 2 2-16,-2-1-1 0,2 0-2 0,-3-1 2 0,1 0-1 15,1 1 1-15,-2-3-1 0,1 3 0 0,-1 0-3 16,-1-3 0-16,-1 2-2 0,2-1-2 0,-2 0 0 0,0 1-1 16,0-1-2-16,-2-2-1 0,1 3 0 0,-1-3 2 0,-1 4 1 15,1-2 0-15,1 0 0 0,-4 1 1 0,2-1 3 0,0 2 1 16,1-1 0-16,1 2 0 0,-1-1-2 0,-1-1 2 0,1 2 0 16,2 0 1-16,-1 0 0 0,-1 0 1 0,2 0-1 0,-2 0 0 15,2 0 1-15,0 0-1 0,0 2 0 0,0-2-1 16,0 1 0-16,0-1 0 0,2 2 0 0,-2-1 0 0,2-1 1 15,-1 0 0-15,-1 2-1 0,2-1 0 0,-2 1 0 0,3 1 2 16,0 1-1-16,-1 1 1 0,0-1-1 0,1 2 2 0,0-1 1 16,1 2 0-16,-2 1 0 0,1-1-1 0,0 0 2 0,1 4 1 15,-1-2-2-15,0 2 1 0,0 1 0 0,-1-2 1 0,1 2-6 16,-1 0 3-16,0 0 1 0,0 0-1 0,-2 0 3 0,0 0-2 16,0 0-1-16,2-1 2 0,-2 0 8 0,0-1 1 15,0 0 3-15,-2 0 7 0,2 0 6 0,-2-2 8 0,0 2 6 16,0-2 6-16,-3 2 6 0,2-3 4 0,1 1 4 0,-2-1-1 15,0-1 0-15,-2 2 1 0,0-3 0 0,1 1-20 0,-3 3-42 16,0-4 0-16,2 1 0 0,-3 2 0 0,0-4 0 0,1 2 0 16,-1 0 0-16,1 0 0 0,2-1 0 0,-1-1 0 0,-2 1 0 15,1-1 0-15,-1 1 0 0,2-1 0 0,-2-1 0 16,3 0 0-16,-1 0 0 0,2 0 0 0,-1 0 0 0,0-2 0 16,1 3 0-16,0-3 0 0,2 2 0 0,0-1 0 15,1-1 0-15,1-1 0 0,-1 0 0 0,2 2 0 0,-2-1 0 16,1-1 0-16,1-1 0 0,0-1 0 0,0 1 0 15,0-1 0-15,1 1 0 0,1-2 0 0,-2 1 0 0,2 0 0 0,-4 4-329 16,2-2-123-16,-2 0-172 0,1-3-183 0,1-6-241 16,1 0-102-16,1-1-26 0,1 1 14 0,2 0 59 0</inkml:trace>
  <inkml:trace contextRef="#ctx0" brushRef="#br0" timeOffset="5030.2418">6583 603 28 0,'-3'-5'746'0,"-3"2"62"0,4-1-34 16,-1-1-89-16,0 4-68 0,0-2-59 0,-2 1-49 0,2 0-47 16,-2 1-46-16,2 1-45 0,-2-1-51 0,1-1-80 0,0 2-65 15,-1 0-40-15,2 2-27 0,-2-1-16 0,1 2-14 0,-2 2-9 16,-1 1-7-16,1 1-4 0,-1 1-2 0,-3 3-1 15,0 5 1-15,2 0 4 0,-2 4 4 0,-2 0 3 0,2 3 3 16,2 1 2-16,-2 5-1 0,0-2-3 0,0 5-4 0,1 1-7 16,1 1-8-16,0-1-7 0,2 6-14 0,-2 0-28 0,3-2 0 15,2 2 0-15,1 2 0 0,1-2 0 0,2-2 0 0,3-1 0 16,-1-2 0-16,3 0 0 0,2-1 0 0,0-5 0 16,0 1 0-16,4-5 0 0,0-2 0 0,-1-2 0 15,3-4 0-15,-3-2 0 0,5-1-75 0,-4-1-46 0,4-3-44 16,-2-1-57-16,2-2-82 0,-3-2-97 0,4-2-158 0,-1-4-133 15,3-4-150-15,-3-1-166 0,3-4-70 0,-3 1-5 0,1-4 55 16</inkml:trace>
  <inkml:trace contextRef="#ctx0" brushRef="#br0" timeOffset="5529.6883">6816 1044 204 0,'-3'-8'886'0,"-1"2"95"0,1 0 48 0,0 2-153 15,-4 1-148-15,4 1-137 0,-1 1-103 0,2-1-75 0,1 2-76 16,-1 0-94-16,2 0-78 0,0 2-57 0,2 1-40 0,-1 1-29 16,-1 2-13-16,2 3-9 0,2 5-4 0,-2-1 4 15,-1 2 6-15,1 3 5 0,1 3 5 0,-1-1 2 0,0 2 1 16,-1 2-1-16,-1 0 0 0,2 2-3 0,-2-1-6 16,0 1-3-16,-2-2-6 0,2 0-3 0,-1-3-2 0,-1-2 0 15,2 1 0-15,-2-5 1 0,2-2-1 0,-3-1-2 0,3-2 2 16,0 0 0-16,-2-4 0 0,4-2 7 0,-2 1 7 0,0-4 9 15,0-1 5-15,-2-1 4 0,1-4 1 0,1 0-2 16,-2-6-2-16,2-1-7 0,-1-2-11 0,-2-3-10 0,3-2-7 16,0-2-3-16,0-3-1 0,0-3-2 0,-2 0 0 15,2-5 2-15,-1 3-2 0,-1-6 1 0,2 4-1 0,0-1-1 16,2 1 0-16,-1 1 1 0,1 1-1 0,1 3-1 0,-2 1 1 16,1 3 2-16,1 1 2 0,0 0 4 0,1 3 2 0,0 3 5 15,0 1 3-15,-1 2 3 0,2 2 2 0,-1 2 1 16,-1 1 0-16,0 2-16 0,1 2-7 0,-1 0 0 0,0 1 0 15,3 2 0-15,2 2 0 0,-2 1 0 0,2 2 0 0,2 1 0 16,1 1 0-16,-2 3 0 0,1 1 0 0,2 3 0 0,1 0 0 16,-3 3 0-16,1 1 0 0,-2 2 0 0,4 0 0 0,-4 1 0 15,-1-1 0-15,2 1 0 0,-1 0 0 0,-1-1 0 0,0 2 0 16,1-1 0-16,-1-1 0 0,0 1 0 0,0-1 0 0,2-2 0 16,-4 2 0-16,2-3 0 0,-1-1-2 0,0-1-123 15,-2 1-41-15,0-4-39 0,-2 3-57 0,-2-2-81 0,1-1-77 16,-2-3-122-16,-2-4-103 0,1-1-90 0,-1-3-103 0,-4-2-136 15,-2-4-35-15,0 2 44 0,-1-3 66 0</inkml:trace>
  <inkml:trace contextRef="#ctx0" brushRef="#br0" timeOffset="5650.2447">6961 1251 364 0,'-3'-2'768'0,"1"0"-21"0,1 1-85 16,1 0-49-16,1-2-32 0,-1 1-36 0,0 1-52 15,0-3-65-15,2 2-65 0,1 0-60 0,0-1-65 0,2-1-86 16,4 1-84-16,-2-2-75 0,1 2-94 0,0-1-96 15,1 1-154-15,-1-3-138 0,5-2-132 0,-1 1-173 0,1-2-141 16,3 1-52-16,-5 0 22 0</inkml:trace>
  <inkml:trace contextRef="#ctx0" brushRef="#br0" timeOffset="5897.6257">7413 1113 809 0,'0'2'877'0,"0"0"57"0,0 0-133 0,0 0-113 15,0 0-127-15,-1 3-104 0,-1-1-61 0,2 3-40 0,0 0-32 16,0 4-45-16,0-1-57 0,0 0-42 0,2 2-24 16,-1 3-15-16,-1 2-13 0,0-1-11 0,-1 4-14 0,-1 1-16 15,-2 0-14-15,0 1-13 0,1 1-12 0,-2-1-14 0,-1 1-11 16,1 0-5-16,0-3-6 0,1 1-3 0,-1-3-4 0,2-3-8 16,0 0-17-16,1-3-22 0,-1-3-32 0,1-1-33 15,2-2-34-15,-1 0-34 0,-1-3-64 0,-1-2-89 16,1-1-127-16,2-4-133 0,0-7-108 0,2-2-132 0,1-4-140 15,2-2-64-15,0-3 10 0,1 0 68 0</inkml:trace>
  <inkml:trace contextRef="#ctx0" brushRef="#br0" timeOffset="6513.026">7614 784 289 0,'-1'-1'892'0,"1"1"52"0,0-2 26 0,0 2-166 0,-2 2-161 16,2-1-159-16,0 2-103 0,0 2-60 0,0 2-55 0,2 2-40 15,-1 3-44-15,-1 0-38 0,2 5-22 0,-2-1-14 0,1 4-10 16,1-2-7-16,-2 3-7 0,2 1-3 0,0-1-7 16,-2 2-6-16,2-3-7 0,-2 2-9 0,2-1-10 0,-2 0-9 15,0-3-4-15,0 0-4 0,0-2-3 0,-2-1-2 0,2-1-4 16,-2-2 0-16,2-3 1 0,-2-2-1 0,0-1-2 0,2-1 3 16,0-3 7-16,-2 2 7 0,1-4 5 0,1 0 3 15,-2-4-2-15,-1 0 2 0,1-3-2 0,1-1-6 0,-2-2-7 16,-1-2-9-16,1-2-7 0,0-1-4 0,0-1-4 0,-2-2-1 15,4-3-2-15,-1 0-2 0,2-2-1 0,2 1-2 0,-1-2 1 16,4 1 0-16,-1 2 1 0,1-1 1 0,0 3 0 0,0 0 2 16,1 1 0-16,2 1 0 0,0 3 0 0,0 0 1 15,0 2 1-15,1 2-3 0,-1 1 0 0,0 0-1 0,3 1 1 16,-3 2 1-16,2 0-3 0,-1 2 0 0,0 0-1 0,1 4 1 16,0 0 1-16,-1 0 0 0,1 4 0 0,1 0 0 0,-1 1 1 15,0 1 1-15,-2 1 1 0,1 4 0 0,1-2 1 16,-4 2 0-16,1 3 1 0,-4 1 1 0,0 2 1 0,0-1 1 15,-1 2 0-15,-4 0 1 0,-1 2 0 0,0-2 1 0,0 1 1 16,0-1-1-16,-2 0 0 0,-2 0 1 0,1-2 1 0,-2 1-1 16,2-3 0-16,1-2 0 0,0 0-1 0,2-3 0 0,0-2-1 15,0 1-1-15,0-3-1 0,1-3 2 0,2 1 0 0,0-3 0 16,2 0 0-16,1 0 1 0,-2-2-1 0,1 1-3 0,1-1-1 16,0-3 0-16,2 0-5 0,0-1-1 0,0 2-1 0,4-3 0 15,-1 2 0-15,-2-1 0 0,2 1 0 0,2-1 1 16,-2 2 2-16,-2-1 1 0,2 1-1 0,0 0 1 0,-2 3-1 15,-1 1 0-15,0 0-6 0,0 0 3 0,-1 1 0 0,1 3 0 16,-1-1 3-16,1 1 0 0,-3 2 3 0,1 0 3 0,0 2 8 16,-3-1 1-16,0 1 2 0,0 3 3 0,-3 0 7 0,0 1 7 15,-2 1 5-15,-3-2 4 0,-1 4 2 16,1 0 0-16,-3 0-1 0,-3 0-3 0,1-1-16 0,-3 1-21 0,3-2 0 16,-4 0 0-16,4 0 0 0,-2-3 0 0,2-1-22 15,-1-3-68-15,4 0-45 0,-3 0-57 0,1 0-90 0,-1-1-118 16,4-3-180-16,-2-3-165 0,6-2-211 0,2-3-127 0,1-3-45 15,4 2 7-15,1-3 64 0</inkml:trace>
  <inkml:trace contextRef="#ctx0" brushRef="#br0" timeOffset="6736.7542">8121 1050 115 0,'5'3'866'0,"-3"0"98"0,0-2 72 0,-1 2-155 16,2 0-139-16,-3 0-152 0,2 0-110 0,0 2-66 15,-1-1-43-15,1 2-78 0,-1 2-61 0,-1-1-45 0,2 4-32 16,-2-2-24-16,0 3-16 0,-2-1-18 0,2 5-18 0,-3-1-19 16,0 0-13-16,-2 1-10 0,0 1-8 0,-1-1-7 0,-2-1-7 15,0 2-5-15,2-2-10 0,-1-2-16 0,-2-1-26 16,1 0-30-16,2-1-38 0,-2-4-43 0,-1 0-51 0,1 1-88 16,-2-3-100-16,2-4-152 0,2-1-124 0,3-6-111 0,3-2-160 15,3-3-87-15,3-1-21 0,2-2 49 0</inkml:trace>
  <inkml:trace contextRef="#ctx0" brushRef="#br0" timeOffset="7012.3243">8601 732 215 0,'1'-5'910'16,"1"1"84"-16,-2 2 41 0,0-1-155 0,0 3-154 0,-2-1-160 15,1 1-117-15,-1 1-85 0,-1 2-76 0,-2 2-76 16,0 1-55-16,-1 3-44 0,-2 0-26 0,-1 3-16 0,-1 0-7 15,1 3-5-15,-1-1-2 0,-1 3-3 0,0 0-1 0,2 1 0 16,-1 0 2-16,1 0-3 0,-1 0-1 0,4 1 0 0,-1-1 3 16,3-1 1-16,-1 1 0 0,2 0 3 0,0-3-3 0,3 3-3 15,2-4-4-15,1 2-6 0,1-4-6 0,2-1-6 0,-1 1-5 16,3-1-9-16,2-2-3 0,1 0-5 0,0-3-1 16,3 1-2-16,2-4-7 0,1 1-15 0,2-4-25 0,0-4-35 15,3 2-41-15,-1-3-47 0,1 0-59 0,0-2-91 0,-3-1-106 16,2 0-151-16,-1-7-124 0,1 1-125 0,-1-4-170 15,1 0-66-15,-5 0-6 0,3 2 61 0</inkml:trace>
  <inkml:trace contextRef="#ctx0" brushRef="#br0" timeOffset="7345.9607">8904 408 584 0,'-4'0'1019'0,"0"0"65"0,-1 0 8 16,2 0-180-16,2 0-190 0,-2 0-164 0,3 0-123 0,3 0-114 16,-2 0-84-16,1 1-61 0,1 0-45 0,2 1-32 0,1 1-22 15,4 0-16-15,4 3-9 0,0-2-5 0,2 4 1 16,2-2 5-16,-1 3 4 0,2 2 0 0,-2-1-4 0,2 2-4 16,0 1-2-16,0 2-2 0,3-1 0 0,-3 2-2 0,0 2-3 15,0 4-4-15,-3 0-26 0,1 1-10 0,-4 2 0 16,-2 1 0-16,2 3 0 0,-5-3 0 0,-2 3 0 0,-3-2 0 15,-1 1 0-15,-2-1 0 0,-2 2 0 0,-4-1 0 0,-1-1 0 0,-4 2 0 16,-3-2 0-16,-2-2 0 0,-3 2 0 0,-1-1 0 16,-1-1 0-16,-4 1 0 0,-2-2 0 0,-3-1 0 0,-2-1 0 15,-1-4 0-15,-2 0 0 0,-3-1 0 0,-4 1-321 0,-1-1-296 16,-1-3-202-16,-2-4-269 0,-3-1-116 0,-2 0-32 16,-1 2 22-16,-3-1 54 0</inkml:trace>
  <inkml:trace contextRef="#ctx0" brushRef="#br0" timeOffset="8961.1131">2585 3453 266 0,'-2'-5'753'0,"2"0"-8"0,-2 1-77 0,2 0-51 16,-1-3-27-16,-1 3-36 0,1-2-43 0,-1 0-42 0,0 1-45 0,0 1-37 16,0 0-40-16,2-2-69 0,-3 1-60 0,1 2-41 15,1-1-24-15,-1 1-16 0,-1 0-12 0,1 1-15 0,-1 1-16 16,1 1-16-16,-1 1-18 0,0 1-16 0,-5 1-16 0,0 4-8 15,0 1-9-15,-6 4-2 0,3 2 0 0,0 5 2 0,-3 2 5 16,1 1 5-16,1 5 9 0,0 0 1 0,3 2 0 0,0-1-3 16,2 2 0-16,1 0-4 0,1 0-4 0,3-1-6 15,2-1-5-15,2-3-2 0,1 1-3 0,4-2-2 0,1-1-1 16,4-3-1-16,1-2 1 0,4-1-1 0,1-3-3 0,4-6-4 16,1-1-9-16,4-4-11 0,2-3-17 0,2-3-25 0,-1-5-28 15,3-2-29-15,1-4-28 0,-1-2-28 0,0-1-29 0,-1-1-48 16,-2-3-61-16,-2-1-46 0,-1-5-60 0,-2 1-57 15,-2-4-37-15,-3 0-14 0,-1-2 12 0,-5 0 42 0,2 0 69 16,-6-3 65-16,-4 2 87 0,-1-1 92 0,-2 0 75 16,-1 0 71-16,-2-1 65 0,-2 3 71 0,-1 1 76 0,1 2 56 15,-1 2 76-15,0 4 91 0,0 1 60 0,-2 4 21 16,2 1-4-16,-3 3-25 0,1 0-38 0,3 4-23 16,-1 1-48-16,0 1-75 0,1 2-49 0,2 1-31 0,-1 0-23 15,1 0-24-15,0 4-27 0,0-1-27 0,0 2-25 0,0 0-21 16,1 3-17-16,-1 0-10 0,0 5 0 0,0 0 6 0,0 3 5 15,0 3 19-15,2 2 13 0,-1 2-56 0,1 2-15 16,0 1 0-16,-1 0 0 0,-1 4 0 0,0 2 0 0,0 0 0 16,0 3 0-16,0 0 0 0,0 2 0 0,0 1 0 0,0-2 0 15,0 2 0-15,2-1 0 0,-2 0 0 0,3 1 0 0,-1-4 0 16,2-2 0-16,1 0 0 0,0-3 0 0,-1-3 0 16,3-1 0-16,-1-5 0 0,3-2 0 0,1-2 0 0,0-5 0 15,2-2 0-15,-1-4 0 0,5-3 0 0,-2-3-140 16,3-4-42-16,1 0 1 0,1-6 4 0,-1 3 5 0,-1-5 13 15,2-3 14-15,-2-1 16 0,0 0 21 0,0-2 19 0,-2 0 21 16,-2-2 15-16,1 1 16 0,-4 0 11 0,-2 0 13 16,-2 3 13-16,1 3 16 0,-2 3 21 0,0 0 22 0,-3 3 29 15,-2 4 19-15,0 2 18 0,0 0 15 0,0 3 6 0,0-1-3 16,-2 4-9-16,2-2-17 0,-3 3-24 0,3 0-16 16,-2 4-16-16,-1 1-14 0,-2 1-8 0,1 2-4 0,-1 3-2 15,-1 2 3-15,1 1 3 0,2 1 0 0,-2 2 2 16,3 1-14-16,-2 0-27 0,2 0 0 0,2 0 0 0,2-1 0 15,2 0 0-15,-1-1 0 0,2-2 0 0,2-2 0 16,1 0 0-16,1-1 0 0,2-4 0 0,0-2 0 0,3-1 0 16,-1-2 0-16,3-2 0 0,-2-3 0 0,3-2 0 0,1-2 0 15,-1-4 0-15,1-1 0 0,-2-3 0 0,-2 1 0 0,2-2 0 16,-5-1 0-16,1 0 0 0,-4-1 0 0,0 0 0 16,-3 0 0-16,-2 0 0 0,0 1 0 0,-3 1 0 0,0-1 0 15,-3 2 0-15,0 2 0 0,0 1 0 0,1 1 0 0,-3 4 0 16,2-1 0-16,2 4 0 0,-3 1 0 0,1 1 0 15,0 2 0-15,-1 3 0 0,-1 2 0 0,0 1 0 0,-1 4 0 16,-1 2 0-16,2 0 0 0,-2 0 0 0,4 3 0 16,1-1 0-16,0 1 0 0,2-2 0 0,2 2 0 0,1-1 0 0,-1-1 0 15,4-1 0-15,0-1 0 0,-1-1 0 0,3 1 0 16,0-4 0-16,1-1 0 0,1-1 0 0,3-4 0 16,-1 1 0-16,-1-4 0 0,3 0 0 0,-1-4 0 0,3-1 0 15,-2-3 0-15,2-1 0 0,-2-1 0 0,2 0 0 0,-2 0 0 16,-1 0 0-16,-1-1 0 0,1 1 0 0,-2 1 0 0,-1 2 0 15,-2 0 0-15,1 2 0 0,-1 1 0 0,-2-1 0 0,2 3 0 16,-3-1 0-16,3 4 0 0,-2 0 0 0,2 1 0 16,-1 2 0-16,-1 0 0 0,3 4 0 0,-2 1 0 15,1 0 0-15,-2 2 0 0,1 2 0 0,0 0 0 0,-2 1 0 16,-2 0 0-16,0 2 0 0,-1-1 0 0,-1 2 0 0,-2 0 0 16,-1 0 0-16,-3 1 0 0,-1-4 0 0,-1 5 0 0,-2-3 0 15,-2-1 0-15,0 1 0 0,-1-1 0 0,-1 1 0 16,-4-4 0-16,0 0 0 0,0 0 0 0,0-2 0 0,-1 0 0 15,2-1 0-15,-1-3 0 0,4-3 0 0,-4-1 0 16,4 0 0-16,1-1 0 0,2-3 0 0,2-3 0 0,1-1 0 16,2 0 0-16,2-2-72 0,-1 2-314 0,3-4-65 0,2-2-79 15,3-1-117-15,2-6-85 0,3-3-73 0,2-5-73 0,1-3-102 16,3-1-10-16,-2-2 54 0</inkml:trace>
  <inkml:trace contextRef="#ctx0" brushRef="#br0" timeOffset="9210.8643">3966 3109 283 0,'7'-10'824'0,"-1"2"88"0,-1 2-58 0,-3 2-78 0,-2 1-60 16,0 1-62-16,0 1-74 0,0-1-72 0,0 2-60 16,0 0-83-16,0 0-90 0,0 0-75 0,0 2-56 0,0 1-37 15,1 1-20-15,-1 3-9 0,3 3-4 0,0 2 3 16,-1 0 7-16,1 3 14 0,-1 3-52 0,1 0-46 0,-2 1 0 16,3 4 0-16,-1 0 0 0,0 2 0 0,0 0 0 0,2 2 0 15,-2 2 0-15,0-2 0 0,0 2 0 0,0 0 0 16,2 2 0-16,-1-5 0 0,-1 1 0 0,3-3 0 0,-2 0 0 15,3-2 0-15,-1-3 0 0,-1-3 0 0,0-1 0 0,1-3 0 16,-3-3 0-16,0-1 0 0,1-5 0 0,-1-2 0 16,0 0 0-16,-1-1-301 0,-1-1-126 0,2 0-103 0,-1-4-135 15,2-4-115-15,-4-4-127 0,2-1-136 0,-4-2-48 0,-2 0 11 16,-2 1 83-16</inkml:trace>
  <inkml:trace contextRef="#ctx0" brushRef="#br0" timeOffset="9777.8108">4033 3417 527 0,'0'-6'930'0,"0"0"89"15,0-3-68-15,0 1-127 0,0-2-125 0,0 1-127 0,3-2-100 16,0-1-78-16,2-2-92 0,0 1-83 0,4 0-65 16,2-2-47-16,2-1-32 0,-2 2-28 0,0-1-21 0,5 4-17 15,-2-2-18-15,0 2-22 0,2 0-25 0,-2 3-29 0,-1 0-33 16,1 2-49-16,-4 3-72 0,-1 2-69 0,-1 1-101 16,1 1-92-16,-2 2-61 0,-1 3-35 0,-1 2-16 0,-2 0 8 15,-1 5 32-15,1-1 29 0,-6 2 64 0,1 0 76 0,1 3 63 16,-2 1 62-16,-1-2 69 0,3 4 84 0,-1-2 90 15,2 0 83-15,0 0 76 0,0 3 58 0,0-4 42 16,0 1 23-16,0-2 7 0,0 0-11 0,0-1-11 0,2-3 5 16,-1 0 22-16,1-3 33 0,3 0 25 0,1-4 23 0,0 1 27 15,5-2 35-15,-3-3 21 0,3-1-3 0,-1-1-26 0,1-3-39 16,3-2-37-16,-3 1-34 0,3-4-49 0,1-1-59 16,-1-2-50-16,-2-2-35 0,4 0-24 0,-3-2-12 15,-2 0-6-15,1 0-1 0,1-1 2 0,-5-1 4 0,3 1 2 16,-4 2 6-16,-1 0 7 0,-1-1 8 0,-2 4 6 0,1 0 1 15,-4 2-1-15,0 0-6 0,0 4-6 0,-4 0-9 16,2 3-11-16,1 0-11 0,-1 3-13 0,-3 1-8 0,2 3-11 16,-2 2-2-16,0 1-6 0,-2 4-2 0,2 0 0 15,-1 4-1-15,-1-1 2 0,1 1-2 0,4 0 0 0,-2 2-2 16,4-1 0-16,0-1 1 0,4-1 2 0,-2-3 0 0,4 4 2 16,-1-5 1-16,2-1 3 0,-1-2 1 0,3 1 2 0,1-4 2 15,1-3 1-15,1-1 2 0,0-2 1 0,2-3-2 16,0-2 0-16,3-4 1 0,-1-1-3 0,0-1-1 15,-2-2-1-15,2-2-2 0,-2 2-2 0,0 0 1 0,-4 0 0 16,1 2 0-16,-2-2 1 0,-2 2-1 0,-1 3 1 0,-3 1 3 16,1 2 0-16,-1 1 0 0,-2 1-1 0,1 2-2 0,0 2-1 15,0 1-2-15,-2 1-3 0,0 2-2 0,2 2-1 16,0 1 0-16,1 0 0 0,0 1 0 0,0 1 2 16,2 1 0-16,1 1 2 0,2-1-1 0,2 0-5 0,-1 0-7 15,-1-1-13-15,3-1-21 0,0 1-26 0,3-4-34 0,-4 1-39 16,1-1-61-16,0-1-96 0,-1-1-133 0,-1-2-156 15,3-3-147-15,0-5-196 0,-1 1-102 0,1-2-36 0,0 1 18 16,0 1 82-16</inkml:trace>
  <inkml:trace contextRef="#ctx0" brushRef="#br0" timeOffset="10159.9814">5126 3060 597 0,'-5'-3'1063'0,"2"1"68"0,-1-1 40 0,3 0-179 0,-1 0-192 16,2-1-184-16,2 1-159 0,-2-2-123 0,3-1-87 16,2 2-63-16,1-1-50 0,3 0-40 0,1 0-29 0,4 0-26 15,2 1-18-15,1-1-11 0,1 3-7 0,-1-2-3 16,-1 4-1-16,3 0 0 0,-5 2-1 0,0 1 0 16,1 1 0-16,-3 2 1 0,-2 2 0 0,-1 1 1 0,2 2 4 15,-4 3 3-15,-3 1 3 0,1 0 2 0,-5 3 4 0,0 2 2 16,-3 1 3-16,-3 1 2 0,-2 2-1 0,-5 0-2 0,2 2-1 15,-1-4-1-15,-3 3-2 0,2-2-3 0,-1 1-4 16,0-1-2-16,-2-2 0 0,2-2-7 0,2 0 0 16,-1-2 0-16,3-2 0 0,1-1 0 0,2-4 0 0,3-1 0 15,-1 0 0-15,2-3 0 0,1-1 0 0,-1-2 0 0,3-2 0 16,3 2 0-16,-1-3 0 0,1 0 0 0,2 0 0 0,-1 0 0 16,3-3 0-16,4 2 0 0,0-2 0 0,3-3 0 15,2 1 0-15,0-2 0 0,4 1 0 0,-1-1 0 0,4-3 0 16,0 0 0-16,1-3 0 0,1 2-17 0,0-1-163 15,-2 1-75-15,-1-1-117 0,1 2-155 0,-1-4-170 0,4-1-204 16,-1-1-170-16,0 0-63 0,-1-1-4 0,0 1 42 0</inkml:trace>
  <inkml:trace contextRef="#ctx0" brushRef="#br0" timeOffset="10430.3971">5862 3146 672 0,'-8'4'910'0,"2"-3"77"0,1 1-84 0,0-1-131 15,-1 1-144-15,5-2-131 0,-1 1-90 0,2-1-62 0,0 0-61 16,2 0-63-16,-1 0-54 0,4 0-42 0,-2 0-26 0,3 0-17 0,-1 0-9 16,3-1-3-16,3 1-3 0,3-2-1 0,2 1-3 15,0-2-4-15,4-1-6 0,0 1-10 0,3-2-9 16,-1-1-9-16,2 1-9 0,-3-1-12 0,2-1-17 15,-1 0-20-15,-2 0-26 0,-2 0-32 0,1-1-36 0,-3 1-47 0,-2-1-76 16,-1 1-78-16,-2-1-106 0,0-1-117 0,-1-1-91 16,-1-4-88-16,-1 1-108 0,-2-2-103 0,-2-1-6 0,-3 4 41 15</inkml:trace>
  <inkml:trace contextRef="#ctx0" brushRef="#br0" timeOffset="10726.6655">6076 2832 244 0,'-10'1'776'0,"4"-1"54"0,-1 0-104 0,0 0-78 15,2 0-51-15,2 0-53 0,-2 2-53 0,3-1-55 16,1-1-53-16,-1 0-47 0,2 0-56 0,2 0-80 0,-1 0-70 16,1 0-52-16,3 2-28 0,0-1-16 0,3 3-7 15,1-2-5-15,0 3 0 0,1-1-1 0,2 1 2 0,1-1-3 16,1 2-6-16,-1 0-2 0,1 3-5 0,-3-1-3 0,2 2-1 16,-1 1 1-16,0 1 0 0,-3 0 3 0,-1 1 2 0,0 1 2 15,-2 0 4-15,-1 3 5 0,-2-1 5 0,-1 0 6 16,-2 0 4-16,-3 2 4 0,0-1 4 0,-4 1 4 15,-1 0 4-15,-1-2 1 0,-1 0 1 0,-1 1-5 0,-3 0-3 16,1-4-6-16,-1 2-4 0,0-1-7 0,1-1-7 0,-1-2-5 16,1-1-10-16,-1 0-14 0,3-2-20 0,-1 0-25 0,0-2-31 15,1 0-35-15,-1-2-44 0,-1 1-78 0,3-1-85 16,-2 0-134-16,4-3-138 0,3-4-151 0,0-3-190 0,4-1-85 16,-4 0-23-16,8-2 42 0</inkml:trace>
  <inkml:trace contextRef="#ctx0" brushRef="#br0" timeOffset="11442.9424">7175 2424 502 0,'-4'1'447'0,"-2"2"-93"0,0 1-57 16,-2 4-21-16,0 0 1 0,-2 2 5 0,1 2 10 15,-1 0 5-15,1 0-6 0,0 3-15 0,1-1-25 0,0 2-16 0,0 1-2 16,-3 1 9-16,4 3 5 0,-2 0-3 0,-2 1-3 15,3 2-9-15,-2-1-16 0,1 2-31 0,-2-1-39 16,3 0-41-16,0 0-32 0,0 0-18 0,2 2-10 0,1-4-9 16,2 2-4-16,1-2-1 0,1-1 0 0,1 1 2 15,1-3 6-15,1-3 5 0,1 2 8 0,2-2 8 0,1-4 5 16,2 0 10-16,2-2 12 0,-1-2 10 0,5-1 8 0,1 1 5 16,0-4 6-16,1-1 2 0,3 2 5 0,-1-4 3 0,2 2-2 15,-1-3-2-15,0 2 4 0,-2-2-29 0,1-2-97 16,1 2 0-16,-2-3 0 0,-1 2 0 0,1-2 0 15,-4 0 0-15,4 0 0 0,-4 0 0 0,-2-2 0 0,3 2 0 16,-2-1 0-16,-2 1 0 0,0-2 0 0,-2 2 0 0,3-1 0 16,-5 1 0-16,-1 0 0 0,0 1 0 0,-2-1 0 0,-1 2 0 15,-1-1 0-15,-1 2 0 0,0-1 0 0,0-1 0 16,0 2 0-16,0 0 0 0,-1 0 0 0,-1 0 0 0,0 0 0 16,1 0 0-16,-1 0 0 0,-1 0 0 0,1 0 0 0,2 0 0 0,-1 0 0 15,-1 0 0-15,2 0 0 0,-2 0 0 0,1 0 0 16,1 0 0-16,0 0 0 0,0 0 0 0,-2 0 0 0,2 0 0 0,0 0 0 15,0 0 0-15,0 0 0 0,0 0 0 0,0-1 0 0,0 1 0 16,-1 0 0-16,1 0 0 0,0 0 0 0,0 0 0 16,0 0 0-16,0 0 0 0,0 0 0 0,0-2 0 0,0 1 0 15,0 1 0-15,0-2 0 0,0 2 0 0,0 0 0 0,0 0 0 16,0 0 0-16,-3-1 0 0,3 1 0 0,0 0 0 0,0 0 0 16,0 0 0-16,-2 0 0 0,2 0 0 0,0 0 0 15,0 0 0-15,0 0 0 0,-1 1 0 0,1-1 0 0,-2 0 0 16,2 0 0-16,0 0 0 0,0 0 0 0,0 0 0 0,0 0 0 0,-1 0 0 15,-1 0 0-15,0 2 0 0,1-2 0 0,-1 0 0 16,1-2 0-16,-1-1 0 0,0 0 0 0,-4 3 0 0,0-1 0 16,1-4-1285-16,0 1-239 0,0-4 44 0,-3 2 76 0,-2 2 100 15,0-3 127-15</inkml:trace>
  <inkml:trace contextRef="#ctx0" brushRef="#br0" timeOffset="12975.2589">7331 2783 97 0,'-3'-7'454'0,"0"0"-60"0,1-2-59 0,0-1-43 0,2 2-11 15,-1-3 15-15,1 2 21 0,1-3 25 0,1 0 28 16,1 0 35-16,-1 1 25 0,1 2-3 0,0-2-25 0,-1 2-35 16,1-2-26-16,-1 2-25 0,-1 0-22 0,1 2-45 15,2 1-46-15,-4 1-34 0,2 2-27 0,-2 0-21 0,1 2-22 16,1-2-20-16,-2 3-21 0,2 1-19 0,-1 2-15 16,-1 3-13-16,2 2-8 0,1 2-5 0,0 5-1 0,1 3 1 15,-1 3 2-15,0 2 2 0,1 1 2 0,-1 1 0 16,1 1 2-16,-1-1 1 0,0 2 0 0,2 0 1 0,-2 0-1 15,-1-2-2-15,1 0 1 0,1-1-1 0,-2-5-1 0,0 1-1 16,-1-4-1-16,-1-2-1 0,2-2 2 0,-1-2 1 0,-1-2 2 16,0-2 4-16,-1 0 11 0,-1-5 15 0,2 2 10 15,-1-3 7-15,-1-3 1 0,-2-1 2 0,-1-4-1 16,0-1-4-16,-1-3-13 0,-1 0-14 0,1-4-8 0,-3-2-7 16,2-2-2-16,-1-1-2 0,-1-3-3 0,3 0 1 0,-1-1 1 15,-1-2 0-15,3 0-2 0,2 0 0 0,-1 0 3 0,2-1-3 16,1 3 2-16,2 1-2 0,-1 1 2 15,3 1-1-15,0 3-2 0,0 2 0 0,2 1-1 0,0 2-1 16,3 1 1-16,-2 2-2 0,5 1-4 0,-3 0 2 0,3 5-1 0,2 0-1 16,-2 3-1-16,3 0-1 0,2 4 0 0,-2 0 2 15,0 3 0-15,4 2 0 0,-4 2 4 0,3 3-1 0,-2 1 2 16,-1 4 1-16,-3 0 1 0,2 1-1 0,-3 1 3 16,-1 2-1-16,-3 0 1 0,0 2 1 0,0-2-1 0,-3 0 0 15,-1 0-1-15,-4-1 4 0,-1 0 3 0,-3 1 8 0,0 0 4 16,-2-2 4-16,0 3 2 0,-3-4 5 0,-2-1 1 15,-1 1-3-15,1-2-5 0,-1-3-6 0,0 1-6 0,1-1-3 16,-1-4-3-16,1 0-3 0,1-1-4 0,1-1-9 16,0-3-14-16,0 0-19 0,1-1-26 0,2-3-34 0,-1 1-37 15,1-1-40-15,2 0-61 0,-1 0-100 0,2-1-142 16,1-2-152-16,2-2-143 0,4-4-195 0,4 0-95 0,0 0-31 16,1 0 27-16</inkml:trace>
  <inkml:trace contextRef="#ctx0" brushRef="#br0" timeOffset="13441.5853">7836 2521 542 0,'0'-7'886'0,"0"2"87"0,0 2-86 15,0 2-125-15,0-1-120 0,0 2-120 0,0 0-103 0,1 2-77 16,-1-1-78-16,3 2-88 0,0 2-70 0,0 1-46 15,1 2-22-15,0 3-10 0,3 3 2 0,2 1 2 0,-3 1 3 16,1 2 4-16,-1 1 4 0,1 3-2 0,-1-1 1 16,0 1-4-16,-3 2-5 0,0 0-4 0,1 0-2 0,-3 0 0 15,1 0-2-15,-2 2 0 0,-2-4-4 0,2 1-3 0,-1-2-2 16,-1-2 2-16,-1-1-2 0,1-3-2 0,-1-3-5 16,1 0 2-16,-1-3-1 0,0-3 3 0,0 0 2 0,2-1 5 15,-1-4 6-15,-1-1 0 0,0-3 1 0,-2-2-1 16,0-3-2-16,0-3-2 0,-1-1-5 0,2-2-8 0,-3-3-4 15,2-4-4-15,0 1-1 0,1-2 0 0,-2-2 0 0,1-2-1 16,-2-3 1-16,1 0-2 0,0 0 1 0,-2 1-1 16,3-2 2-16,2 3 0 0,-2 1 5 0,2 1 4 0,3 1 3 15,0 1 2-15,0 2 6 0,0 0 9 0,3 4 7 16,-1 1 6-16,-1 1 2 0,1 2 0 0,1 2 0 0,2 1-1 16,-1 0-5-16,1 3-9 0,0 0-6 0,1 1-9 15,-1 1-6-15,3 1-4 0,1 1-5 0,-1 1-2 0,4 0 0 16,-2 4-2-16,2 0-1 0,0 1-2 0,1 1-11 0,-2 1-13 15,3 1-15-15,-3 1-25 0,2 2-26 0,-4 0-28 16,1 2-31-16,-4-2-34 0,2 3-65 0,-3 0-73 0,-2 0-95 16,0 0-108-16,0-2-78 0,-1 1-67 0,1 0-76 0,-3 0-109 15,0-1-43-15,-3 0 20 0,1 2 77 0</inkml:trace>
  <inkml:trace contextRef="#ctx0" brushRef="#br0" timeOffset="13641.4482">7971 2703 596 0,'0'1'799'15,"2"1"-44"-15,-2-1-78 0,3-1-41 0,0 2-43 16,1-1-50-16,0-1-60 0,4-1-56 0,0-1-51 0,0 1-48 16,0-1-68-16,3-1-76 0,0 0-54 0,-1 0-39 0,0 1-25 15,2-2-16-15,0 3-15 0,-1-2-13 0,-1 0-20 16,-2 1-27-16,3 0-29 0,-5 1-29 0,1 1-48 0,-3 1-75 16,-2-1-70-16,2 4-83 0,-4-1-89 0,0 1-65 0,0 2-40 15,-4 3-23-15,-1 1-1 0,0 3 25 0,-4 2 22 16,-4 0 35-16,2-1 55 0,-3 3 51 0,-4 1 47 0,4 1 66 15,-3 1 90-15</inkml:trace>
  <inkml:trace contextRef="#ctx0" brushRef="#br0" timeOffset="13782.5904">7987 2902 88 0,'-14'18'183'0,"0"-3"62"0,1 0 45 0,2-1 25 0,0-3 1 16,3 2 0-16,3-5 12 0,0 0 14 0,1-3 16 0,-1-1 28 15,4 1 53-15,-1-2 29 0,4 0 6 0,-1-2-20 16,4-1-30-16,1 0-28 0,-1-1-26 0,3-2-43 0,4-2-73 16,-2 0-62-16,4-3-47 0,0-1-38 0,-1 0-30 15,4-2-24-15,-1-1-22 0,2 1-20 0,-1-1-24 0,-1 1-24 16,3-1-26-16,-5 1-27 0,3-1-32 0,-2 3-50 0,-1-1-79 15,-3-1-81-15,3 1-136 0,-1-2-111 0,0-1-109 16,2 2-142-16,0-3-123 0,0 2-32 0,-4 2 34 16</inkml:trace>
  <inkml:trace contextRef="#ctx0" brushRef="#br0" timeOffset="14290.9839">8585 2395 85 0,'-2'0'751'0,"2"0"49"0,-1 0-87 0,1-1-128 16,1 1-76-16,-1 1-35 0,2 2-40 0,-1 2-44 0,1 2-41 16,0 1-35-16,-1 1-27 0,2 1-28 0,-1 1-42 15,1 1-63-15,0 1-40 0,1 2-20 0,0 0-11 0,-1 2-3 16,0 2-3-16,1 1 1 0,-1 2-2 0,-2 1-10 0,1-1-7 15,1 2-9-15,-3 1-10 0,2 0-7 0,0-3-3 16,-1 2-9-16,-1-1-5 0,2-4-1 0,-1 2-2 0,-1-5-4 16,3 0 1-16,-3-4-2 0,2-1-1 0,-1-1 0 0,-1-4 2 15,0-2 12-15,0 1 17 0,0-4 14 0,-1-2 7 16,-1-2 7-16,-1-2-2 0,2-1 3 0,-2-3-3 0,-1-1-13 16,1-2-16-16,-2-4-15 0,0 2-9 0,1-4-4 15,-4-2-2-15,2-2-2 0,-1-1-3 0,-1-2 0 0,-1-3-1 16,1-1 1-16,0-3-1 0,0-1 0 0,0-3 0 0,0-2-2 15,4 1 2-15,0 0 1 0,1-3 0 0,0 4-1 16,1-1 1-16,2 3 7 0,2 4 10 0,-2-1 10 0,3 8 8 16,0-1 6-16,-1 3 5 0,3 3 8 0,-2 3 4 15,2 1-23-15,-2 4-35 0,3 1 0 0,-3 1 0 0,2 2 0 16,1 2 0-16,1 1 0 0,2 1 0 0,-1 2 0 16,2 2 0-16,2 1 0 0,-1 1 0 0,2 2 0 0,-1 3 0 15,1 0 0-15,1 1-3 0,-3 1-76 0,2 3-26 0,1-2-29 16,-4 1-32-16,2 1-32 0,-4-1-47 0,-1 2-83 0,-4 0-89 15,0 2-132-15,0-2-101 0,-1-2-92 0,-2 2-113 16,-2 0-114-16,-2-1-28 0,-3 1 49 0</inkml:trace>
  <inkml:trace contextRef="#ctx0" brushRef="#br0" timeOffset="14477.819">8574 2581 417 0,'-3'5'786'0,"1"-1"46"0,1-1-108 0,1-1-59 16,0 1-48-16,0 0-50 0,1-2-46 0,1 1-43 15,1-2-41-15,5-2-34 0,-2 1-67 0,4-2-78 0,-1-2-59 16,5 2-42-16,-1-1-32 0,3-2-25 0,0 0-24 0,-1 0-20 16,1-2-17-16,0 2-13 0,0 0-14 0,0 1-19 15,-4-3-21-15,2 1-29 0,-4 2-31 0,1 0-36 0,-2 1-39 16,-1-1-63-16,-3 2-87 0,-2 0-103 0,2 0-136 0,1 1-110 16,-1-3-121-16,-2 0-166 0,2 0-69 0,-3 3 7 15,-1-1 56-15</inkml:trace>
  <inkml:trace contextRef="#ctx0" brushRef="#br0" timeOffset="14973.3674">9254 1870 597 0,'-5'-6'716'0,"0"-1"-71"15,2 2-78-15,1-1-12 0,-1 2 1 0,0-1-1 16,1 2-14-16,1 2-34 0,-1-1-61 0,1 1-55 0,1-1-62 15,0 2-79-15,0 0-59 0,1 0-42 0,1 0-28 0,-1 0-21 16,1 0-11-16,3 2-3 0,0-1-5 0,1 2-3 16,3 2 1-16,1-2 6 0,4 4 9 0,2 1 11 15,4 0 8-15,-2 2 5 0,4 0-72 0,2 3-46 0,-3-1 0 16,2 3 0-16,-1-1 0 0,-1 4 0 0,1 0 0 0,-2 3 0 16,-4 2 0-16,3 0 0 0,-6 5 0 0,1 0 0 0,-3 4 0 15,-3-2 0-15,-2 6 0 0,-1-4 0 0,-3 4 0 16,-1-1 0-16,-4 1 0 0,0 0 0 0,-5-1 0 0,0 1 0 15,-3-2 0-15,-1 0 0 0,-1 0 0 0,-4-3 0 16,1-1 0-16,-2-2 0 0,-1 1 0 0,2-3 0 0,-1-4 0 16,3-1 0-16,0 0 0 0,1-4 0 0,1-3 0 0,1-1 0 15,2-2 0-15,-4 0 0 0,2-2-489 0,0-1-340 0,-2-2-163 16,2-3-151-16,-1-3-60 0,-3 1 0 0,-1-1 40 16,2-1 94-16</inkml:trace>
  <inkml:trace contextRef="#ctx0" brushRef="#br0" timeOffset="17672.3211">295 1066 51 0,'5'-6'451'0,"-2"2"-90"16,3-2-98-16,-1 0-68 0,-2 1-40 0,-1-1-22 15,0 0-8-15,-2 0 2 0,-2 2 6 0,-3-4 12 16,-1 2 15-16,-2 0 18 0,0-1 16 0,2 1 13 0,4 0 14 16,4-1 7-16,1 3 7 0,0 1 3 0,-3 1 10 15,-3-2 12-15,-3 1 6 0,-1 1-3 0,1 1-12 0,1 0-15 16,-1-1-21-16,3 2-30 0,0 0-41 0,-2 2-45 16,2-1-38-16,-2 2-24 0,0 2-14 0,-1 2-7 15,-2 2-2-15,0 4 0 0,1 1 4 0,0 3 2 0,1 2 5 16,1 4 6-16,1 0 3 0,1 5 2 0,2-1 2 15,-1 4-2-15,2-1-1 0,2 2-3 0,-1-3-4 16,4 0-5-16,0-2-7 0,3 1-4 0,4-3-4 16,1 0-3-16,1-4-1 0,1-1 1 0,3-4 2 0,0-1-2 15,2-5 2-15,1-2 2 0,-2-2 0 0,1-2 2 16,1-4 1-16,-2-1 1 0,-2-2 4 0,1-3 3 16,-4-2 3-16,-1 3 4 0,-1-4 0 0,-2 0 2 15,-2-2-1-15,-2-1-2 0,0 1-2 0,-3 2-1 16,-1-4-4-16,-2 3-2 0,-3-2-4 0,0-1-1 0,-3 3-2 15,-1-2-1-15,1 2-2 0,-4 1-3 0,1 0-1 16,1 0-3-16,0 1 0 0,2 2-1 0,-2 0-1 16,2 2 1-16,1-3 0 0,0 3 0 0,3 1 1 0,-1-2 0 15,3 0-2-15,0 0 0 0,0-1 0 16,3 0-3-16,2-1-1 0,3-2 0 0,3-1-1 0,0 0 1 16,0 0 2-16,3-1 3 0,-2 2 2 0,0 2 5 15,-2-1 0-15,-1 2 1 0,-1 2 1 0,1 1-1 0,-2-1 0 16,-1 3 1-16,1 2 0 0,0 1 3 0,0 3 3 15,-2-1 2-15,-1 2 5 0,1 2 6 0,0 1 7 16,-1 1 3-16,1 0 4 0,-2 4 0 0,2 0 0 0,0-1-2 16,-2 2 1-16,0 2-3 0,2-1-3 0,-2 2-1 15,0 0-4-15,-1 2 2 0,1-1-1 0,0 1 0 16,-1-1-6-16,-1-1-2 0,1 2-3 0,1-2-3 0,-1-2-3 16,-1 1-5-16,1-2-3 0,2 0-1 15,-2-3-3-15,1-2-9 0,-1-1-14 0,1 0-17 0,-1-3-20 16,-1 0-27-16,-1-1-24 0,-1-2-33 0,-1 0-39 15,0-2-69-15,1 1-87 0,1-5-150 0,3 0-119 16,-3-5-109-16,2-2-148 0,-2-1-115 0,0 1-38 0,0-2 32 16</inkml:trace>
  <inkml:trace contextRef="#ctx0" brushRef="#br0" timeOffset="18054.4528">564 699 110 0,'-3'0'669'16,"0"0"-22"-16,1 0-84 0,2 0-75 0,2 0-50 16,-1-2-33-16,-1 2-20 0,-1 0-16 0,-1-1-22 0,2 1-26 15,0 0-30-15,3-4-25 0,4 3-23 0,2-1-19 16,2-3-22-16,0-1-26 0,5-1-29 0,0 0-31 16,1 0-24-16,2-4-18 0,-1 2-15 0,-1 0-13 0,1-2-12 15,-1 3-9-15,-1-1-7 0,-1-2-6 0,-2 4-3 16,-1-2-4-16,0 1-7 0,-3 1-9 0,0 1-13 15,-2 1-17-15,-4 0-24 0,0 2-33 0,-1-1-52 0,3 1-61 16,-5 0-67-16,3 2-109 0,-1-3-98 0,-2 3-71 0,0-1-60 16,-2 1-52-16,-6 0-67 0,0 1-72 0,0 1-4 15,-1-1 78-15</inkml:trace>
  <inkml:trace contextRef="#ctx0" brushRef="#br0" timeOffset="18309.8829">731 606 347 0,'2'4'574'0,"-2"-1"-71"0,-2-1-65 0,2-1-32 0,2 0-19 16,1 3 7-16,-1-1 49 0,1 0 22 0,-1 1-6 16,-1 2-30-16,1 1-38 0,3-2-40 0,-2 3-35 15,3 1-42-15,0-1-78 0,-1 3-48 0,0 0-26 16,1 1-11-16,2 1-12 0,-2 1-8 0,1 1-10 0,-1 0-7 16,-1-1-8-16,2 3-9 0,0 1-12 0,-2 0-7 15,3 0-7-15,-1 2-6 0,-2-1-5 0,2-2-3 0,-1 1-4 16,-1 0-4-16,0 0-2 0,1-2-3 0,0-1-12 0,-1-1-17 15,0-1-24-15,-2-1-32 0,0 0-34 0,-1 2-57 16,2-4-82-16,-1-2-92 0,0 1-130 0,2-2-109 0,0-5-87 16,-2 1-97-16,-3-6-152 0,2 3-48 15,-2-2 30-15,3 2 60 0</inkml:trace>
  <inkml:trace contextRef="#ctx0" brushRef="#br0" timeOffset="18773.6606">321 2098 374 0,'4'-3'634'0,"-1"0"-82"16,0-3-86-16,2 0-60 0,3-1-39 0,3-2-21 15,2 0-2-15,0-2 20 0,-1 0 18 0,3-2-14 16,0 0-33-16,1-4-30 0,5 1-21 0,1-5-15 15,2 0-15-15,4-3-34 0,1-3-42 0,2-1-25 0,1-1-16 16,1-3-11-16,-1 0-11 0,2 3-15 0,-1 0-15 16,-4 1-16-16,-2 0-15 0,0 3-12 0,-2 3-8 15,-1-1-8-15,-4 4-5 0,-1 1-4 0,-3 3-6 0,-3 1-4 16,-4 4-3-16,2 2-5 0,-4 1-13 16,-3 2-12-16,1 2-18 0,-3 1-21 0,-1 2-23 0,1 0-25 15,-2 0-26-15,-2 2-27 0,1 1-46 0,-1 2-55 0,-1 2-70 16,0 1-108-16,-2-1-86 0,-3 4-60 15,-1-2-55-15,-1 3-52 0,-3 1-62 0,-2 0-57 0,-1 3 18 16</inkml:trace>
  <inkml:trace contextRef="#ctx0" brushRef="#br0" timeOffset="19087.9815">605 2002 550 0,'-6'8'562'0,"3"1"-64"16,-2-3-51-16,3 0-33 0,1-2-3 0,1-1 24 15,-2 0 33-15,2 0 11 0,-1-1-12 0,1 0-35 16,0-1-43-16,1 0-33 0,1 2-32 0,-1-3-43 0,1 2-46 16,1-2-25-16,-1 0-17 0,5-2-11 15,-2-1-6-15,5-1-5 0,1-3-5 0,5-1-13 0,2-3-8 16,3 1-99-16,3-5-46 0,1 0 0 0,2-2 0 16,1-2 0-16,1 0 0 0,0-3 0 0,-1 1 0 0,2-1 0 15,-3 4 0-15,0-2 0 0,-2 2 0 0,-3 2 0 16,-3-1 0-16,0 3 0 0,-1 1 0 0,-3 1 0 15,-2 1 0-15,-1 3 0 0,0 0 0 0,-4 2 0 16,-1-1 0-16,-2 4 0 0,0-2 0 0,-2-1 0 16,-1 3 0-16,-1 2-188 0,-1 1-157 0,2 0-81 0,1 0-141 15,0-3-152-15,2 0-181 0,-2-2-156 0,-3-1-56 16,-2 2-2-16,1-1 47 0</inkml:trace>
  <inkml:trace contextRef="#ctx0" brushRef="#br0" timeOffset="21736.2944">1239 4566 163 0,'-11'-2'434'0,"1"1"-96"0,1-2-87 16,0 1-51-16,-1 2-26 0,-1-3 2 0,3 3 26 15,-2-1 37-15,0 1 36 0,0-2 25 0,2 0 14 0,0 2 5 16,1-1 3-16,0 1 2 0,2-1 1 0,-1 0-12 15,1 1-25-15,-1-2-22 0,1 2-22 0,0 0-25 16,2 0-26-16,0 0-35 0,1 0-42 0,1 0-35 0,-1 0-23 16,1 0-15-16,-1 2-9 0,2-2-7 0,-3 0-4 15,3 1-2-15,0-1-3 0,0 1-1 0,0-1 2 16,0 1 1-16,0-1 5 0,0 0 6 0,0 0 5 16,0 2 4-16,0-2 8 0,0 0 5 0,3 2 4 15,-3-2 3-15,2 1 2 0,-1-1 0 0,2 0-1 0,2-1-4 16,2 1-2-16,1-4 0 0,2 3-3 0,3 0-4 15,1 0-5-15,1-1-5 0,0-1-5 0,0 0-1 16,5 0-4-16,-2-1-7 0,2 2-1 0,2 1-5 16,-3-3-3-16,2 4 0 0,-1-1-1 0,-2 1-2 0,1-2 2 15,0 1-2-15,0 1-2 0,-1-2 3 0,2 1 2 16,0 1 1-16,1-2 0 0,-2 2 0 0,1 0-2 0,1-2 2 16,-2 1 0-16,0 1 0 0,-2 0-3 0,4-2-1 0,-1 1 0 0,1 1-2 15,-1-1 1-15,2-1 0 0,-1 2 1 0,3-1 0 0,1 1 1 16,0-2 3-16,2 1 0 0,0 0 2 0,0-1-1 15,0 0-1-15,3 1 0 0,2-3-3 0,-2 3 2 0,3 0-1 16,3-1-1-16,-1 0 2 0,0 1-2 0,0 0 0 0,1-2-1 16,-1 1 0-16,1 1-1 0,0-1-1 0,-1-1-2 0,0 2-2 15,0-1-2-15,1 0 1 0,-1 1-1 0,-2 0 0 16,3-2-1-16,1 1 0 0,-1-1 2 0,1 0 1 0,-1 0 0 0,3 0 1 16,-1 2-1-16,-1-2 1 0,-1 0 0 0,1 0-1 15,-4 1-2-15,3 0 0 0,-1 1-1 0,-2-2-1 16,-3 2 1-16,2 1-1 0,-1-2 0 0,-1 1 0 0,-1 1 0 15,1-3-1-15,0 3 1 0,0-2 1 0,0 2 1 0,3-3 0 16,-3 3 1-16,3-3 1 0,2 2 0 0,-2-1 1 0,2 1 0 16,0-2 0-16,0 0 1 0,3 0-2 0,-2-1 0 15,0 0-1-15,1 1 0 0,1 0 1 0,1 0-2 16,-1 0-1-16,0 1 0 0,-1 0 1 0,2-1-1 0,-3 0 1 16,1 0-2-16,1 0 0 0,-3-1 1 0,2 1 1 0,-2 1 6 15,2-1-3-15,-3 0-1 0,1 0-1 0,-1-2 3 16,-1 2-1-16,0 0-1 0,0 1-1 0,0 0-5 0,-4-1 3 15,5 0 0-15,-4-1-1 0,-1 2 0 0,4 0 1 16,-3-1 0-16,2 2 0 0,-2-2 0 0,1 0 0 0,-1 1 0 16,-1 0 0-16,4 1 0 0,-4 0-1 0,1-1-1 0,3-1 2 15,-2 2-1-15,1-2 1 0,0 1-1 0,1 1 1 16,0-1-1-16,-1-1 2 0,1 0-1 0,0 0-1 0,-1 0 0 16,1 2-1-16,0-2 1 0,2 0 1 0,0-1 1 15,1 2 0-15,-3-1 1 0,2 0 1 0,0-2 0 0,-2 2 0 16,0-1 0-16,2 1 0 0,-3-2-2 0,3 1 0 0,-4-1 2 15,3 3-2-15,0-3 0 0,-1 0 0 0,-1 0-1 0,3 0 0 16,-2 2 0-16,3 0 0 0,-1-4 0 0,0 4-2 16,0-1 1-16,4 1 0 0,-4-1 0 0,1 1 1 0,-1-1 0 15,0 2 0-15,0-2-1 0,1 2 1 0,-3-1-1 16,0 1 1-16,1-1-1 0,-1 0-1 0,0 0 0 0,0 0 0 16,2-1 2-16,0 4 0 0,1-3 0 0,-1 1 0 0,1-1 0 15,2 0 1-15,2 0 1 0,-1 0 0 0,1 0-1 16,-2 0 0-16,4 0 0 0,-2 0 0 0,0 0 0 0,-1 2 1 15,2-2 0-15,0-2-2 0,-1 2 0 0,2-1 0 16,0 1 0-16,-1-2 2 0,3 2-1 0,-3 0-1 0,3-1 0 16,-1-1 1-16,-2 2 0 0,2-1 1 0,-2 0-1 0,0 1 1 15,0-1 1-15,0 0 0 0,-1 1 2 0,2-1 2 16,-2 1 2-16,1-1 4 0,2 1-1 0,-2-1-3 0,0-1-3 16,3-1-6-16,-2 2 0 0,2-1 0 0,-3 0 0 15,2 1 0-15,-1 0 0 0,1-1 0 0,-2 2 0 0,0-1 0 16,0 1 0-16,1-2 0 0,-2 2 0 0,2 0 0 0,-1 0 0 15,0 0 0-15,-2 0 0 0,1 2 0 0,2-2 0 0,-3 0 0 16,0 1 0-16,-1 1 0 0,1-1 0 0,-2-1 0 16,1 2 0-16,-2-1 0 0,2 1 0 0,-3-1 0 0,-2 1 0 15,0 1 0-15,-1-2 0 0,-2 1 0 0,-2 1 0 16,1-2 0-16,-4 1 0 0,1 1 0 0,-1-2 0 0,-3 2 0 16,0 0 0-16,-3 0 0 0,0 0 0 0,-3 0 0 15,1 0 0-15,-2 0 0 0,0 0 0 0,-3 0 0 0,0 0 0 16,-1 0 0-16,-3 0 0 0,0 0 0 0,-2 0 0 0,-1 0 0 15,-2 0 0-15,2 0 0 0,-2 0 0 0,0 0 0 0,-1 0 0 16,-2 0 0-16,3 0 0 0,-2 0 0 0,-1 0 0 16,2 0 0-16,-2 0 0 0,-2 0 0 0,2 0 0 0,-1 0 0 15,-2-2 0-15,3 1 0 0,-2 1-16 0,-1-1-161 0,0 1-40 16,-2 0-52-16,0 1-92 0,-1-1-125 0,-3 0-151 0,-1-2-154 16,-4-5-189-16,-2 1-91 0,-3-3-27 0,-3 3 27 15,-2 0 83-15</inkml:trace>
  <inkml:trace contextRef="#ctx0" brushRef="#br0" timeOffset="25484.8636">455 5794 553 0,'-2'-3'738'0,"-1"2"-65"0,3-1-97 16,0 0-66-16,0 1-32 0,-2 1-23 0,-2-1-34 15,1-1-41-15,0 2-50 0,-1-1-52 0,3 1-44 16,-1 0-50-16,1 1-58 0,-1 2-47 0,2 2-24 0,2 1-8 16,-1 4-4-16,1 2 0 0,1 5 2 0,0 1-1 15,2 1 5-15,-1 4 4 0,1 2 0 0,2 1-7 16,-3 0-4-16,1 2-2 0,0 0 0 0,1-1-2 15,-1-1-6-15,0-1-6 0,-2-1-6 0,0-4-3 16,-1 1-4-16,-1-3-4 0,1-5-1 0,1-2-1 16,-3-1 5-16,2-4 8 0,-1-1 14 0,2-1 16 15,-3-2 16-15,2-2 16 0,-2-2 11 0,-2-3 6 0,-1-2-2 16,0-2-9-16,0-3-15 0,-2-1-13 0,0-6-17 16,0 1-15-16,-1-2-9 0,-2-4-5 0,2 1 3 15,0-4-2-15,-1-1-2 0,-2-2 0 0,1-2-1 0,0-3-2 16,0 1-3-16,-1 0-1 0,2 1-7 0,1 0 1 15,1-2 1-15,2 4-1 0,1 0 0 0,1 2 0 16,1-1 0-16,1 4 3 0,1 3 0 0,1 0-1 16,2 2 2-16,0 3 0 0,1 0 1 0,2 3 2 0,-2-2 0 15,2 5-2-15,2 0 0 0,2 3-1 0,-2 2-4 16,3 1 0-16,1 3 0 0,-2 3-1 0,2 1-2 16,1 4 0-16,-1 2 2 0,-3 2 0 0,2 1 1 0,-1 4 0 15,-2 3 1-15,1-1 0 0,-3 1 1 16,-2 1 1-16,1 3 0 0,-4-2 2 0,0 1 0 0,-3 1-2 15,0-2 4-15,-2 1 0 0,1-1 0 0,-4 1 4 0,0-1-2 16,0 0-1-16,-3-1-1 0,1-1 0 16,-1 1-2-16,1-1-10 0,1-2-14 0,-2 1-19 15,2-4-24-15,1 0-26 0,-3-3-28 0,0 0-32 16,-1-2-34-16,1 1-56 0,1 0-78 0,3-4-110 0,-1 1-125 16,4-4-105-16,-4-4-105 0,2-1-165 0,-1-2-71 15,3 1 0-15,1-1 60 0</inkml:trace>
  <inkml:trace contextRef="#ctx0" brushRef="#br0" timeOffset="26366.8853">973 5313 55 0,'0'-8'711'0,"-1"0"71"0,-2 0-80 0,0 0-62 0,1 2-46 15,-1 1-33-15,0-2-32 0,-2 1-42 0,2 2-58 16,-1 1-57-16,1-2-59 0,2 3-78 0,-1 0-55 16,-2 2-34-16,2 0-26 0,1 0-21 0,-1 0-20 0,0 2-18 15,1 2-12-15,-3 2-8 0,1 4-4 0,0 5 0 16,-2 2 5-16,-2 3 5 0,0 3 8 0,1 3 6 16,1 2 5-16,-1 1-2 0,0 2-6 0,1 1-10 15,3 1-6-15,-1-2-1 0,3 0-5 0,0 1-4 0,0-3-7 16,3-2-5-16,-1-2-4 0,3-4 3 0,2 0-5 15,1-3-1-15,0-3-5 0,-1-3 1 0,3-3 0 16,0-1 1-16,0-2 2 0,4-2-1 0,-1-4 1 0,2-2-2 16,1 0 1-16,3-6-4 0,1-1-8 15,-2-1-18-15,1-2-24 0,-2-1-34 0,2 1-42 0,-4-3-46 16,0 2-70-16,-2 1-107 0,1 3-147 0,-1-1-151 16,-1-2-145-16,-4-2-201 0,-3 2-81 0,0 3-24 15,0 3 32-15</inkml:trace>
  <inkml:trace contextRef="#ctx0" brushRef="#br0" timeOffset="29547.9535">2876 5808 200 0,'1'-4'640'0,"1"2"-18"0,-2-4-76 16,3 1-68-16,-2 0-18 0,-1 1 16 0,2-2 8 16,-2 0-12-16,0 1-32 0,-2-3-46 0,2 0-47 0,-1 1-40 15,-2-3-54-15,3 1-66 0,-3 2-46 0,1-2-23 0,1 0-10 16,-1 2-3-16,-3-2-2 0,2 1-5 0,1-1-9 0,-1 0-9 15,0 2-3-15,0-1-1 0,-2 1-3 0,2 1-2 16,2 0-5-16,-3 1-3 0,1 1-4 0,0 1 1 0,1 0 0 16,-1 1-8-16,1 1-6 0,-1-1-12 0,0 2-7 15,0 2-5-15,0-1-5 0,0 2-5 0,1 2-9 0,-3 2-3 16,1 2-2-16,-1 2 4 0,-2 2 2 0,-2 5 1 0,3 0 1 16,-1 2 2-16,2 0 1 0,2 3 4 0,-1 1-2 15,1 2-3-15,3-2-1 0,1 0-1 0,1 1-1 0,2-1-3 16,1-1 3-16,0-2-3 0,0-3 3 0,1 0-3 15,5-2-1-15,-3-2 3 0,0-2-2 0,2-2 4 0,2-2 1 16,-1-4 1-16,2-1 2 0,-2-2 6 0,3-3 4 0,0-1 2 16,1-3 3-16,2-3-20 0,-3-5-5 0,2-1 0 15,0-1 0-15,1-2 0 0,-2-5 0 0,0 2 0 0,-2-3 0 16,1-1 0-16,-1-1 0 0,1-2 0 0,-3 1 0 16,-1-3 0-16,0 1 0 0,-1-2 0 0,-3 1 0 0,-1 0 0 15,2 0 0-15,-4-1 0 0,2 2 0 0,-3 2 0 0,1 3 0 16,-3 0 0-16,2 3 0 0,-2 1 0 0,0 2 0 0,0 2 0 15,0 3 0-15,0 2 0 0,-2 2 0 0,2 1 0 16,-1 2 0-16,-1 3 0 0,2 0 0 0,-2 2 0 0,2 1 0 16,0 0 0-16,0 1 0 0,0 5 0 0,0 2 0 0,-3 4 0 15,3 2 0-15,-2 4 0 0,1 2 0 0,-1 3 0 16,2 1 0-16,-1 0 0 0,-2 3 0 0,3 0 0 0,-2 1 0 16,1 1 0-16,1 0 0 0,1 0 0 0,1-1 0 0,4 0 0 15,0-2 0-15,1-3 0 0,1 1 0 0,1-3 0 16,2-4 0-16,-1 1 0 0,2-5 0 0,1-4 0 0,1 0 0 15,0-4 0-15,2-2 0 0,2-3 0 0,-1-1 0 16,1-5 0-16,0 1 0 0,0-4 0 0,1-4 0 0,-2 0 0 16,-1-3 0-16,1-1 0 0,-2-1 0 0,-1-1 0 0,-2-1 0 15,-2-1 0-15,1 1 0 0,-5 1 0 0,1 1 0 16,-2 0 0-16,-2 2 0 0,-2 1 0 0,1 1 0 0,-2 2 0 16,0 2 0-16,0 0 0 0,0 5 0 0,0-1 0 0,0 1 0 15,-2 2 0-15,1 2 0 0,1-1 0 0,-2 2 0 16,2 2 0-16,-3 2 0 0,1 1 0 0,-1 4 0 0,0 2 0 15,-2 0 0-15,2 5 0 0,-3 1 0 0,3 0 0 0,1 2 0 16,1 1 0-16,1-1 0 0,0 2 0 0,1-2 0 0,1 0 0 16,1-1 0-16,3-2 0 0,-1-2 0 0,1-4 0 15,2 1 0-15,1-3 0 0,-1-1 0 0,2-3 0 0,2-1 0 16,1-3 0-16,0-2 0 0,1 0 0 0,0-6 0 16,2-1 0-16,-3-1 0 0,2-2 0 0,-2-2 0 0,0-1 0 15,-4-2 0-15,1 1 0 0,-2 0 0 0,1-2 0 0,-4 0 0 16,1 3 0-16,-2-2 0 0,-1 1 0 0,0 0 0 15,-3 2 0-15,0-1 0 0,-3 3 0 0,1-1 0 0,1 5 0 16,-1-1 0-16,0 1 0 0,-1 4 0 0,3-1 0 0,-1 2 0 16,-1 0 0-16,2 3 0 0,-2 1 0 0,2 1 0 15,-1 3 0-15,-1 0 0 0,2 3 0 0,0 1 0 0,0 1 0 16,0 1 0-16,3 1 0 0,-1-1 0 0,1 1 0 16,2 0 0-16,0-2 0 0,2 1 0 0,1-2 0 0,-1 0 0 15,1-2 0-15,3-1 0 0,0-1 0 0,-2-2 0 0,2 0 0 16,0-3 0-16,2 0 0 0,-2-3 0 0,0 0 0 0,2-2 0 15,-2-2 0-15,0-1 0 0,0 1 0 0,-1-2 0 0,-1 0 0 16,0-2 0-16,-1 2 0 0,-1 0 0 0,-1 1 0 16,-1-2 0-16,3 2 0 0,-4 1 0 0,0 1 0 15,-1 3 0-15,-2 0 0 0,1 0 0 0,1 2 0 0,-1 1 0 16,-1 0 0-16,1 0 0 0,2 1 0 0,-2 2 0 0,1 1 0 16,0 4 0-16,2-1 0 0,-2 3 0 0,1-1 0 0,-1 0 0 15,0 1 0-15,-1 1 0 0,-1-1 0 0,2 2 0 16,-3 0 0-16,-3-1 0 0,2-2 0 0,-1 2 0 0,-3 0 0 15,0-1 0-15,-1 1 0 0,0-2 0 0,-2-1 0 16,0 0 0-16,0-1 0 0,-2-1 0 0,3-1 0 0,-1 0 0 16,1 0 0-16,-1-2 0 0,-1-2 0 0,1 1 0 0,2-2 0 15,-1-2 0-15,-2 1 0 0,4-1 0 0,-1 1 0 0,1-1 0 16,0 1 0-16,2 1 0 0,0-2 0 0,2 1 0 16,-1-1 0-16,2 2 0 0,-1-2 0 0,2 1 0 0,-1 1 0 15,2 0 0-15,-1 0 0 0,2 0 0 0,0 0 0 16,2 1 0-16,0 1 0 0,1-2 0 0,1 2 0 0,2-1 0 15,-1-1 0-15,3-1 0 0,1-3 0 0,0 2 0 0,3-3 0 16,0-1 0-16,0 0 0 0,1-3 0 0,2 0 0 16,-1-1 0-16,2-2 0 0,-1-4 0 0,1 2 0 0,-1-1 0 15,-2-3 0-15,3 1 0 0,-4 1 0 0,0-4 0 0,1 1 0 16,-2-1 0-16,-1-2 0 0,1 2 0 0,-3-1 0 0,-1-2 0 16,1 2 0-16,-2-5 0 0,-2 2 0 0,-1-4 0 15,-1 2 0-15,-1-3 0 0,-2 2 0 0,-2 1 0 16,0 1 0-16,0 3 0 0,-2-1 0 0,1 4 0 0,-4 2 0 15,2 4 0-15,0 2 0 0,1 4 0 0,-1 2 0 0,0 2 0 16,1 0 0-16,1 1 0 0,-1 2 0 0,-1 2 0 16,-3 1 0-16,3 5 0 0,-2 4 0 0,0 1 0 0,0 4 0 15,2 2 0-15,-2 2 0 0,2 3 0 0,0 2 0 0,0 0 0 16,0 3 0-16,0 1 0 0,1 3 0 0,-1-1 0 16,3-1 0-16,0 0 0 0,0 1 0 0,3 0 0 0,2-4 0 15,1 1 0-15,2-4 0 0,0-3 0 0,-2 1 0 0,2-3 0 16,3-4 0-16,-3-1 0 0,0-4 0 0,1-3 0 0,-1-1 0 15,2-6 0-15,-2-1 0 0,3-1 0 0,-2-4 0 0,1 1-271 16,2-5-269-16,-2 0-153 0,0-8-151 0,0 0-212 16,0-3-90-16,-3-1-17 0,-3 0 29 0,2 0 85 0</inkml:trace>
  <inkml:trace contextRef="#ctx0" brushRef="#br0" timeOffset="29748.0721">4360 5298 537 0,'-4'-1'973'0,"-1"-3"78"0,2 4 7 16,-2-1-157-16,3-1-161 0,-1 1-162 0,3-2-114 0,0-1-106 16,0 0-100-16,3 1-75 0,0-1-58 0,2-1-43 0,2-1-31 15,2 0-25-15,0 0-22 0,1-1-25 0,2 1-25 16,1-2-29-16,1 2-30 0,-1 0-42 0,-2 2-66 0,3-1-74 16,-4 2-95-16,-2 0-120 0,1 2-91 0,-1-1-65 15,0 2-54-15,-3 2-52 0,-1 1-63 0,-2 1-14 16,-2 4 53-16</inkml:trace>
  <inkml:trace contextRef="#ctx0" brushRef="#br0" timeOffset="30247.725">4343 5605 261 0,'-3'18'602'16,"1"-3"-29"-16,0-1-74 0,4-1-55 0,1-1-28 0,2-1 5 16,1-4 30-16,4-2 14 0,-1 2-7 0,1-4-36 0,2 0-44 15,1-3-42-15,3-3-38 0,-2 0-49 0,3-4-61 16,1 0-48-16,-1-1-30 0,-1-3-25 0,1-2-20 0,-4-1-9 15,3-1-8-15,-5 0-6 0,0-2-3 0,0 1-2 16,-1 0-1-16,-4-2 4 0,2 0 2 0,-4 1 0 0,0-1 0 16,-3 0 0-16,-1 2-1 0,0 0-3 0,-1-2-4 0,-1 5-6 15,-1 0 0-15,0 2 1 0,-2 1-2 0,2 2-1 16,0 4-2-16,0-2-3 0,-2 4-6 0,3-1-2 16,-3 3-7-16,2 3-6 0,-3 2-5 0,0 2-3 0,-1 1 0 15,1 2 1-15,0 2 2 0,0 0 1 0,1 3 0 0,3-1 1 16,-1 1 1-16,3 0 2 0,2-2-1 0,-1 2 0 0,2-1 0 15,2-1 1-15,4-1 0 0,-2-1 1 0,-1-1-1 16,2-2 3-16,3-1 1 0,-1-3 0 0,-1 2 3 16,4-5 1-16,-2-1 1 0,3-1 3 0,-1-5 0 0,2 1 0 15,0-4 1-15,0-2-2 0,0-1-2 0,2-1-1 0,-1-1-1 16,-2-2-2-16,2-1-1 0,-2 2-1 0,-3-1-1 0,2-1 1 16,-2 1-1-16,0 0-2 0,-1 2 0 0,-1 0 1 15,1 1 0-15,-4 3-1 0,0 2 2 0,0 0-1 0,-1 2 1 16,-2 2-1-16,-1 1-1 0,0 3-3 0,-1 0 0 15,2 3 1-15,1 1-1 0,-1 2 1 0,0 2 1 0,3-1 2 16,0 2 8-16,-1 3 4 0,0-1 6 0,1 2 2 0,4-1 2 16,-2-1 3-16,0 2-2 0,1-2-1 0,0 1-4 15,1-3-3-15,0 1-6 0,-1-2-3 0,0-1-14 0,0-1-16 16,1-1-24-16,-2-1-30 0,-1-1-35 0,-1-3-35 16,3 0-49-16,-4 0-80 0,3-1-90 0,-3-4-134 15,3 1-116-15,3-5-105 0,-2 0-125 0,3-4-120 0,-2 2-40 0,0-1 38 16,0-2 71-16</inkml:trace>
  <inkml:trace contextRef="#ctx0" brushRef="#br0" timeOffset="30697.4052">5544 4974 652 0,'2'-4'945'0,"-2"2"68"0,0 2-46 0,0 0-149 0,-3 3-150 0,1 0-152 16,-1 2-102-16,-2 0-86 0,-1 4-79 0,0 2-56 15,-1 2-35-15,1 4-21 0,-2 1-16 0,-3 0-13 0,2 3-10 16,-3 1-12-16,0-1-9 0,-1 2-10 0,1-1-10 0,-1-1-11 16,2 0-11-16,0-1-8 0,1-4-7 0,2 1-5 15,1-2-4-15,2-4-4 0,0-1-2 0,2-3 0 16,1-1 1-16,1-3 2 0,-1-1 2 0,2-2-2 0,0-3-1 16,0-4-3-16,0 0-6 0,2-4-4 0,-1 0-1 0,2-3-6 15,2-2-5-15,0-1-2 0,1-1 1 0,2-3 2 0,0 0 2 16,0-1 3-16,1-1 2 0,-1 0 1 0,0-2 4 15,2 3 2-15,-1-1 1 0,-1 2 2 0,-1 3 0 0,-1 2 3 16,0 1 5-16,-3 1 7 0,2 4 6 0,-2-1 5 0,0 4 3 16,-3 2 2-16,2 1 2 0,-2 1-6 0,0 3-6 15,2 0-6-15,-1 0-6 0,-1 3-5 0,0 1-5 0,0 4 0 16,0-1 4-16,0 4 6 0,0 2 10 0,0 2 10 16,0 2 12-16,0 1 14 0,0 1 11 0,0 2-66 0,0 2 0 15,0 1 0-15,0 0 0 0,2 1 0 0,-2 1 0 16,0-1 0-16,0 1 0 0,0 0 0 0,0 0 0 0,0 0 0 15,1-2 0-15,1-2 0 0,0-1 0 0,2-3 0 0,-1-3 0 16,2-1 0-16,-2-1 0 0,-1-2-62 0,-1-1-223 0,-1 0-89 16,0-2-84-16,-1 0-135 0,1-4-116 0,3-1-114 15,-1-1-169-15,1-2-61 0,-3 0-3 0,0 0 68 0</inkml:trace>
  <inkml:trace contextRef="#ctx0" brushRef="#br0" timeOffset="30902.4723">5389 5616 737 0,'-4'1'938'16,"0"2"90"-16,3-3-71 0,-1 2-105 0,1-1-110 16,1-1-114-16,1-1-79 0,-1 1-72 0,0-2-84 0,2 2-71 15,-2 0-60-15,3-2-49 0,0 1-121 0,2-1-92 0,0-3 0 16,1 0 0-16,2-1 0 0,2 2 0 0,1-3 0 0,3-2 0 16,0 2 0-16,3-2 0 0,-2-1 0 0,4-1 0 15,-2 1 0-15,2-1 0 0,0 1 0 0,-1-2 0 0,-1 1-192 16,-1 1-43-16,-2 0-57 0,-3 2-82 0,3-3-111 15,-3 2-132-15,2-3-112 0,4-1-127 0,-2-2-134 0,0 0-50 16,1 0 24-16,-2-1 73 0</inkml:trace>
  <inkml:trace contextRef="#ctx0" brushRef="#br0" timeOffset="31413.9377">6406 5100 392 0,'-6'0'573'16,"1"0"-72"-16,2 0-82 0,-2 2-46 0,1-1-27 0,0-1-11 15,3 0 2-15,-1 0 5 0,-1 0 6 0,3 0-6 16,-2 0-16-16,2 0-29 0,-1 0-24 0,-1 0-19 0,2 0-21 16,0 0-23-16,0 0-27 0,0 0-26 0,0 0-26 15,0 0-21-15,0 0-14 0,0 0-13 0,2 0-10 0,-1 0-9 16,-1 0-6-16,2 0-6 0,-2 1-7 0,3 0-1 0,-1-1 1 15,1 2 7-15,2 0 6 0,2-1 5 0,0 2 2 16,2-2 5-16,-1 1 7 0,5-2 0 0,-2 2-3 0,6-2-9 16,-2-2-7-16,3 0-4 0,0 1-4 0,2-2-5 15,2 0-8-15,-1-1-8 0,3 1-5 0,-4-2-4 0,2-1-5 16,-1 2-3-16,1-1-3 0,-3-1-2 0,2 0-2 0,-2 2 0 16,-2-1-3-16,1-1 0 0,-4 2-1 0,3-1-5 15,-4 1-11-15,-1-1-14 0,1 1-16 0,-2-2-19 0,-3 1-26 16,0 1-27-16,-2-1-30 0,-1-1-27 0,3 0-38 0,-5 2-63 15,-1-4-68-15,-1 2-98 0,1-1-93 0,-2-3-69 16,-2 1-49-16,-1 1-44 0,0-2-40 0,-5 2-41 0,0-3-20 16,-1 1 62-16</inkml:trace>
  <inkml:trace contextRef="#ctx0" brushRef="#br0" timeOffset="31763.7928">6667 4786 485 0,'-8'-4'705'0,"5"4"-40"0,0-2-68 16,0 1-26-16,1-3-10 0,0 4-10 0,-1 0-24 0,2 0-47 15,-1 0-58-15,2 0-56 0,0 0-60 0,0 0-82 16,0 0-76-16,3 0-53 0,-1 2-37 0,1 0-22 16,0-1-11-16,4 1-5 0,-1 1-2 0,5-1-3 0,-2 2 1 0,3 0-1 15,0 1-2-15,3-1-1 0,-2 2-2 0,0 0-3 16,4 2-1-16,-2 0-1 0,2 2 3 0,1 0-3 0,-3 1 1 16,1 1 0-16,0 1 1 0,-3 1 2 0,2 1 5 15,-5 0 3-15,1 5 0 0,-2-2 5 0,-2 1 7 0,-1 0 5 16,-1 1 3-16,-3 2 3 0,-2-1 2 0,-2 1 0 15,-3 1 5-15,-1 0 2 0,-2-1 2 0,-3 1-1 0,0 1 3 16,-2-2-1-16,-1 1 2 0,1-2 0 0,-1 0 1 0,-2-1 1 16,1-3 1-16,0 1 1 0,1-1-2 0,1-4-4 15,1 0-4-15,-1-2-4 0,2 0-8 0,0-2-12 0,3-2-24 16,0-2 0-16,3 1 0 0,-1-3 0 0,1-1 0 16,2-1 0-16,2-1-24 0,-1-1-54 0,-1-1-41 0,1-1-47 15,-1 0-64-15,0 0-103 0,-2-2-124 0,-1 1-163 0,3-7-156 16,1-1-207-16,-1 0-83 0,1-1-27 0,-1 1 28 15,0 3 86-15</inkml:trace>
  <inkml:trace contextRef="#ctx0" brushRef="#br0" timeOffset="33395.991">7821 4770 182 0,'-5'-11'753'0,"-1"-1"55"16,2 1 1-16,-1 4-77 0,2 0-73 0,-1 2-68 15,1 2-58-15,0-1-47 0,1 1-37 0,1 0-39 16,-1 1-73-16,2 0-80 0,-2 1-64 0,1 0-49 0,1 1-37 15,0 0-29-15,0 1-25 0,0 4-14 0,0 1-8 0,0 4 0 16,0 4 2-16,0 4 7 0,0 4 5 0,0 2 5 0,0 2 6 16,0 2 2-16,-2 1-6 0,2 1-5 0,-1 2-7 15,-2 0-4-15,0 0-4 0,-2-1-13 0,2-1-19 16,0-3 0-16,-1 0 0 0,1-1 0 0,0-2 0 0,1-3 0 16,-2-3 0-16,1-2 0 0,1-2 0 0,-1-5 0 15,3-2 0-15,-2-1 0 0,2-1 0 0,0-3 0 0,0-2 0 16,0-2 0-16,0-5 0 0,0-1 0 0,2-3 0 0,0-4 0 0,-1-1 0 15,2-4 0-15,-1-3 0 0,4 0 0 0,-1-4 0 16,0-2 0-16,-1 1 0 0,3-4 0 0,-1 1 0 16,0-4 0-16,-1 2 0 0,1-1 0 0,-1-1 0 0,2 3 0 15,0-2 0-15,1 3 0 0,0 2 0 0,-3 2 0 0,3 3 0 16,-2 0 0-16,-1 5 0 0,0 1 0 0,1 3 0 0,-3 3 0 16,3 1 0-16,-3 4 0 0,-1 1 0 0,1 1 0 0,-1 2 0 15,1 2 0-15,0 2 0 0,2 2 0 16,3 3 0-16,0 2 0 0,0 2 0 0,0 2 0 0,1 3 0 15,1 2 0-15,-1 4 0 0,2 2 0 0,-3 0 0 0,0 4 0 16,0 0 0-16,1-1 0 0,-1 5 0 0,2-1 0 16,-1 0 0-16,-1 2 0 0,0-2 0 0,-3 1 0 0,1 1 0 15,0-2 0-15,-1 1 0 0,1-3 0 0,-1-1 0 0,3-2 0 16,-2-1 0-16,-1-3 0 0,-2-2 0 0,0-2 0 0,1-2 0 16,-1-5 0-16,0 0 0 0,0-2 0 0,2-3 0 15,-4-1 0-15,-1-1 0 0,-4 0-319 0,-1-2-140 0,-1 1-100 16,-4-4-122-16,2-2-101 0,-3-3-107 0,3-1-129 15,-3-2-43-15,-3-1 22 0,1 1 85 0</inkml:trace>
  <inkml:trace contextRef="#ctx0" brushRef="#br0" timeOffset="33551.4442">7821 5049 247 0,'-3'-8'764'0,"3"2"48"0,0-1-31 0,3-1-80 16,2 1-72-16,0 1-76 0,4-1-69 0,-1 0-58 15,2 0-48-15,2-2-40 0,1 0-59 0,1 0-82 0,2 0-69 16,0-2-48-16,4 1-33 0,-1-1-18 0,2-1-13 0,1 2-14 15,2-1-18-15,-1-1-22 0,1 2-25 0,0-3-40 16,0 3-67-16,-3 1-76 0,0-1-107 0,-2 0-126 0,3 2-107 16,-1 0-111-16,-2 0-169 0,1 3-75 0,-4-2 9 15,1 3 42-15</inkml:trace>
  <inkml:trace contextRef="#ctx0" brushRef="#br0" timeOffset="34295.2608">8743 4608 273 0,'2'1'820'16,"1"1"59"-16,0-1 79 0,-1 1-143 0,-1 5-138 15,2 1-143-15,-1 0-100 0,0 5-53 0,2 0-32 0,-1 3-41 16,2 2-62-16,1 2-49 0,-1 1-37 0,0 2-23 0,1 2-12 15,0 0-11-15,-1 3-10 0,0 0-11 0,0-1-12 16,-2 2-15-16,0 0-10 0,0-2-9 0,-1-2-8 0,-1-1-9 16,-1-2-7-16,0-2-6 0,0-3-2 0,0-1 0 15,-1-1 1-15,-1-5 2 0,2-1-1 0,-3-1 3 0,3-3 5 16,-1-1 8-16,-1-1 2 0,0-3-2 0,1-3-33 0,-2-2 0 16,-1-1 0-16,0-3 0 0,-1 0 0 0,0-3 0 0,-1-1 0 15,0-2 0-15,1-3 0 0,0-2 0 0,2-2 0 16,-2-3 0-16,1-1 0 0,0-3 0 0,3-2 0 15,-1-1 0-15,1-2 0 0,2-4 0 0,1 2-2 0,1 0-12 16,1 2 2-16,1 2 1 0,2-1 3 0,-1 5 3 0,2 1 0 16,0 3 1-16,-2 3 2 0,2 0-1 0,-2 5 1 0,2 1 1 15,0 2-1-15,0 1 1 0,-1 3 1 0,0 2 0 16,-1 1-1-16,-1 2 0 0,2 3 1 0,-1 0-1 0,-1 1 1 16,1 1 0-16,0 4 2 0,-1 1 1 0,0 1 4 15,-2 4 0-15,0 0 2 0,2 3 2 0,-2 3 0 16,0 1 0-16,-1 1 1 0,-2 1-10 0,0-1-2 0,-2 2 0 0,-1 0 0 15,-3 0 0-15,3-2 0 0,0-1 0 0,-1 0 0 16,1-1 0-16,0-3 0 0,1-2 0 0,1-2 0 0,-1-1 0 16,2-1 0-16,2-3 0 0,-1-1 0 0,1-1 0 15,0-3 0-15,1 0 0 0,2-2 0 0,1-1 0 0,3-1 0 16,2-2 0-16,-1 0 0 0,4-2 0 0,-1 1 0 0,1-1 0 16,-1 1 0-16,2 1 0 0,-2-2 0 0,3 2 0 0,-2 0 0 15,-1 3 0-15,-1 0 0 0,1 1 0 0,1 2 0 16,-3 0 0-16,2 1-3 0,0 1-1 0,-1 3 0 0,1 3 0 15,-2-3 0-15,3 5 2 0,-3-2 2 0,1 3 0 16,0 0 1-16,-3 1 4 0,1 0 3 0,-1-2-1 0,-4 4-7 16,0 1 0-16,1-2 0 0,-4 1 0 0,0 1 0 0,-2-2 0 15,-2 2 0-15,-3 0 0 0,-1 0 0 0,-2 0 0 16,-5 1 0-16,2-2 0 0,-6 1 0 0,2-1 0 0,-2-1 0 16,-2 1 0-16,-1-2 0 0,-2 0 0 0,1-2 0 0,-1-2 0 15,1 1 0-15,2-3 0 0,3-3 0 0,-1 0 0 16,4-1 0-16,2-2 0 0,0-1 0 0,3-3 0 0,0 2-145 15,2-3-246-15,2 0-67 0,0-1-113 0,4-5-116 0,6-2-90 16,1-4-86-16,4-2-127 0,1-1-40 0,3-3 36 0,4 1 74 16</inkml:trace>
  <inkml:trace contextRef="#ctx0" brushRef="#br0" timeOffset="34629.0848">9614 4369 160 0,'8'-9'938'0,"0"2"96"0,-5 0 67 0,-1 3-115 15,-1 1-132-15,-1 1-150 0,0 1-125 0,0 0-111 0,-1 1-117 16,-1 1-89-16,-1 2-67 0,-2 1-49 0,-4 5-37 16,2 0-29-16,-4 5-14 0,-1 3-7 0,-3 1 0 0,1 3-20 15,0 1-39-15,-2 2 0 0,0 2 0 0,-1 2 0 16,1 1 0-16,2 2 0 0,3-3 0 0,1 3 0 0,1-4 0 16,4 0 0-16,4-3 0 0,1-2 0 0,3-1 0 0,3-3 0 15,3-1 0-15,3-5 0 0,-1 0 0 0,3-3 0 0,2-3 0 16,1-2 0-16,2-1 0 0,0-3 0 0,2 0 0 15,-1-3 0-15,-4-1 0 0,3-1 0 0,-5 1 0 16,-1-1 0-16,-4-1 0 0,1 1 0 0,-4-1 0 0,2 2 0 16,-5 0 0-16,2 1 0 0,-2 0 0 0,-3 1-23 0,2-1-120 15,-2 1-9-15,-2 1-8 0,2 1-10 0,-3-1-8 0,1 1-6 16,-3 0-8-16,2 1-12 0,-4 0-21 0,0 3-31 16,-1-1-31-16,0 0-33 0,-1 0-56 0,1-2-54 0,0 2-46 15,0 0-26-15,-1 0-8 0,1-1 2 0,0 0-19 16,-1-1-47-16,1-1-47 0,0 0 13 0</inkml:trace>
  <inkml:trace contextRef="#ctx0" brushRef="#br0" timeOffset="35312.5299">9383 4585 568 0,'2'-4'837'0,"-1"1"55"0,3-2-30 0,-1 2-127 0,-2 1-126 15,3 1-132-15,-3 0-94 0,3-1-61 0,0 2-47 0,-1 0-48 16,2 2-54-16,-2-1-47 0,2 2-34 0,0 2-20 0,0 1-8 16,-1-1-2-16,2 3 3 0,1 1 3 0,-3 0 2 15,1 0 2-15,0 2 4 0,0 4 3 0,2-2 5 0,-3 2 0 16,-1 2-3-16,0 2 2 0,0 1-3 0,-1 1-3 15,0 1-6-15,-2 2-7 0,0 2-9 0,0-2-5 0,0 0-6 16,0 0-8-16,0 0-5 0,0-1-4 0,0 0-2 0,0-3-1 16,1 1 0-16,-1-5-2 0,2-1-2 0,-1 0-18 15,-1-4-2-15,2-2 0 0,-2-2 0 0,0-1 0 0,0-1 0 16,0-3 0-16,3 0 0 0,-2-2 0 0,-1 0 0 0,2-3 0 16,-2-2 0-16,1-2 0 0,1-3 0 0,-2 1 0 15,3-3 0-15,-1-2 0 0,1-1 0 0,0-1 0 16,-1-4 0-16,0-1 0 0,-1 0 0 0,2-4 0 0,-3-2 0 15,2-3 0-15,-2 0 0 0,4-3 0 0,-2 0 0 0,1-2 0 16,0 1 0-16,-1-1 0 0,1 0 0 0,0 3 0 0,2 0 0 16,-2 2 0-16,2 2 0 0,1-1 0 0,1 4 0 15,-1-1 0-15,0 2 0 0,2 5 0 0,-2-1 0 0,-1 3 0 16,3 3 0-16,-1 2 0 0,3-2 0 0,-3 4 0 0,1 1 0 16,0 1 0-16,3 2 0 0,-2 2 0 0,1 2 0 0,2 1 0 15,0 2 0-15,1 1 0 0,0 0 0 0,1 5 0 16,2 0 0-16,0 4 0 0,-2 2 0 0,4 0 0 0,-4 3 0 15,3 3 0-15,-2 1 0 0,0 1 0 0,-2 2 0 16,3 2 0-16,-5 0 0 0,0 0 0 0,3 0 0 0,-4 2 0 16,-1-4 0-16,1 5 0 0,-4-3 0 0,2 2 0 0,-3-3 0 15,-2 2 0-15,0-2 0 0,0 0 0 0,-3 0 0 16,0-2 0-16,-3-1 0 0,-1 0 0 0,-1-1 0 0,-3-1 0 16,0-1 0-16,-2-1 0 0,-1-1 0 0,-4 1 0 0,0-3 0 15,-2 1 0-15,-1-3 0 0,-2 1 0 0,-2-1 0 0,3-2 0 16,-5 1 0-16,2-4 0 0,-2 1 0 0,2-1 0 15,-3-3 0-15,1 1 0 0,-1-3 0 0,2 1 0 0,0-3 0 16,-1 0 0-16,2-2 0 0,1 1 0 0,-1 1 0 0,2-2-270 16,1 1-303-16,0-1-131 0,1-2-116 0,3-1-152 15,2-1-109-15,-3 1-37 0,3 1 17 0,-2 3 76 0</inkml:trace>
  <inkml:trace contextRef="#ctx0" brushRef="#br0" timeOffset="36876.8037">3209 7117 227 0,'0'-2'516'0,"0"2"-20"0,0 0-25 0,0-1-21 0,0 0-6 0,0-1 24 15,0-1 31-15,0 2 13 0,-1 0-16 0,-1-3-35 16,-1 1-48-16,1 0-44 0,1 2-39 0,-1-3-59 16,-1 2-55-16,1-3-36 0,-1 2-20 0,1-1-13 0,-2 1-10 15,-1 0-9-15,0 0-12 0,2 1-17 0,-2 1-13 0,-1 1-16 16,0 1-15-16,-2 1-11 0,0 2-11 0,-2 2-8 0,0 2-2 16,0 5 5-16,-1 3-1 0,-2 4 3 0,2 3 5 15,-1 2 3-15,2 2 3 0,-1 3 1 0,2 4-35 0,2-4-7 16,1 4 0-16,1-4 0 0,2 4 0 0,3-1 0 15,0-3 0-15,3 0 0 0,3-1 0 0,1-4 0 0,5-2 0 16,1-5 0-16,1-2 0 0,2-2 0 0,3-5 0 0,0-3-49 16,3-6-23-16,3-3-10 0,1-5-11 0,-1-2-10 0,4-5-6 15,-1-3-9-15,-1-4-6 0,0-1-4 0,-2-3 3 16,0-2 6-16,-1-1 9 0,-5 0 14 0,0-4 14 0,-1 0 15 16,-5-1 18-16,-1-2 15 0,-3 0 13 0,-1 0 9 15,-2-1 9-15,-4-1 6 0,0 3 9 0,-2-3 11 0,-2 3 8 16,0 3 8-16,-1-2 9 0,0 6 14 0,0-1 14 0,-2 4 13 15,2 1 9-15,0 4 4 0,1 2 5 0,-1 2 5 16,2 4 3-16,-1 1-3 0,0 2-6 0,2 2-12 16,-1 4-13-16,-1-1-13 0,2 3-13 0,-2 4-11 0,2 0-7 15,0 4-4-15,0 3 2 0,0 3-21 0,2 4-14 0,-2 1 0 16,2 3 0-16,-1 3 0 0,-1 1 0 0,2 5 0 0,-2 0 0 16,2 5 0-16,-1 1 0 0,-1 0 0 0,0 4 0 15,2-1 0-15,-1 0 0 0,1 0 0 0,1-3 0 0,0-1 0 16,3-2 0-16,1-4 0 0,-1-1 0 0,2-5 0 15,3-1 0-15,-1-4 0 0,-1-3 0 0,4-3 0 0,-2-5 0 16,3-2 0-16,0-4 0 0,-1-2 0 0,4-7 0 0,-1-1 0 16,3-4 0-16,-2-4 0 0,-1 0 0 0,3-3 0 0,-6 0 0 15,1-2 0-15,-1-1 0 0,-2 1 0 0,0-2 0 16,-3-2 0-16,-2 0 0 0,-1 1 0 0,1-1 0 0,-1 3 0 16,-2 0 0-16,-1 4 0 0,-1 0 0 0,-1 2 0 15,-1 3 0-15,-1 4 0 0,2 1 0 0,-2 1 0 0,1 2 0 16,1 2 0-16,-2 4 0 0,2 0 0 0,-3 2 0 0,0 5 0 15,3 2 0-15,-3 0 0 0,1 4 0 0,1 2 0 16,-1 2 0-16,1 2 0 0,1 1 0 0,1 1 0 0,-1-2 0 16,3 2 0-16,1-2 0 0,0-1 0 0,2-1 0 0,1 0 0 15,1-2 0-15,3-5 0 0,0-1 0 0,0-3 0 16,0 0 0-16,0-3 0 0,2-3 0 0,1-1 0 0,-3-4 0 16,5-2 0-16,-3-4 0 0,1 1 0 0,0-5 0 15,0-2 0-15,-3 0 0 0,1 1 0 0,0-3 0 0,-1-1 0 16,-1-1 0-16,0 2 0 0,0-2 0 0,-2 0 0 0,1 1 0 15,-1 2 0-15,0 2 0 0,-1-1 0 0,0 2 0 0,0 3 0 16,-2 3 0-16,-2 2 0 0,2 2 0 0,-2-1 0 16,2 4 0-16,-1 0 0 0,2 2 0 0,1 0 0 0,-1 3 0 15,2 1 0-15,3 4 0 0,-3-1 0 0,2 4 0 0,-1-1 0 16,-1 5 0-16,0 0 0 0,0 2 0 0,-1 1 0 16,-2 0 0-16,0 1 0 0,-3 1 0 0,-1 1 0 0,-2-2 0 15,-2 1 0-15,-2-1 0 0,-3-1 0 0,-1 0 0 0,-1 0 0 16,-1-1 0-16,-3-1 0 0,1-1 0 0,-3-3 0 15,3 0 0-15,-2-3 0 0,2-1 0 0,-1-1 0 0,1-1 0 16,2-3 0-16,-1-1 0 0,0-2 0 0,0 0 0 16,4 0 0-16,0 0 0 0,0-2 0 0,-1-1 0 0,2 0 0 15,2-1 0-15,2-2 0 0,0 0 0 0,0 0 0 0,3-2 0 16,0 0 0-16,1 0-61 0,3-2-179 0,0 0-29 0,3 0-64 16,2-1-73-16,-1 1-112 0,0-4-112 0,2-1-105 15,2 2-123-15,1-2-123 0,-1 1-40 0,0 1 37 0,-1 1 73 16</inkml:trace>
  <inkml:trace contextRef="#ctx0" brushRef="#br0" timeOffset="37594.1848">4507 6799 218 0,'-1'-13'790'0,"-1"0"91"0,-1 3 1 16,1 1-91-16,1 2-83 0,-1-1-71 0,-1 4-77 0,1-1-58 15,2 1-51-15,-1 0-72 0,-1 2-85 0,2-1-66 0,0 1-55 16,0 1-42-16,0 2-32 0,0 1-26 0,2 1-19 16,-1 1-7-16,-1 4 3 0,2 0 7 0,1 5 9 0,0 2 11 15,-1 0-35-15,3 4-42 0,-2 1 0 0,3 1 0 16,-3 3 0-16,0-1 0 0,-1 3 0 0,0 3 0 0,-1-2 0 15,1 2 0-15,-1-3 0 0,1 3 0 0,1-1 0 16,-1-1 0-16,1-3 0 0,0-1 0 0,3-4 0 0,-1-2 0 16,0-2 0-16,0-3 0 0,1-2 0 0,0-2-27 0,0-4-257 15,-1 0-59-15,0-2-81 0,0-4-125 0,1-2-126 0,0-3-110 16,1-5-125-16,-1-2-107 0,-1 2-32 0,-2-1 39 16,-3-1 87-16</inkml:trace>
  <inkml:trace contextRef="#ctx0" brushRef="#br0" timeOffset="37734.6967">4662 6928 769 0,'2'-12'877'16,"2"0"86"-16,-2 0-105 0,1 2-120 0,0-2-129 0,-1 1-120 16,4-1-86-16,-1 0-66 0,0 2-74 0,1-2-83 15,2 1-66-15,-2 0-53 0,2 1-41 0,3 1-37 16,-4 0-40-16,-1 3-61 0,0 0-78 0,2 2-77 0,-2 1-126 16,1 1-109-16,-1 0-79 0,-1 4-59 0,3 0-52 0,-4 2-53 15,1 2-49-15,-3 3 5 0,-1 1 89 0</inkml:trace>
  <inkml:trace contextRef="#ctx0" brushRef="#br0" timeOffset="38142.843">4736 7153 368 0,'2'11'520'15,"1"-4"-68"-15,2-1-72 0,0-1-30 0,4-4-6 0,1-1 5 16,-1-3 15-16,5-3 12 0,-1-1 0 0,3-4-16 16,-2 1-36-16,2-3-38 0,-2-3-32 0,2 1-24 0,-2-3-24 15,-1 2-22-15,1-2-20 0,-3 0-13 0,0 1-13 0,-1 1-14 16,-4-2-11-16,1 2-7 0,-3 0-4 0,-1 1-3 15,0 2 3-15,-3-1-1 0,0 4 1 0,0-1-4 0,-3 2-6 16,0 3-10-16,2 2-11 0,-1 1-14 0,-1 1-17 16,-2 4-14-16,0 2-13 0,0 2-9 0,-4 3-8 0,1 2-2 15,2 1-1-15,1 0 4 0,0 4 0 0,0 1 1 0,1-1-2 16,1 2 1-16,3 0 0 0,0 0 0 0,1-1 1 16,3 1-1-16,0-3 2 0,2 0 0 0,1-2 1 0,1 1 2 15,3-5 2-15,-2 0 0 0,3-4 0 0,0 0 1 16,2-3-1-16,2-2 2 0,0-3 0 0,1-3 0 0,1-2-2 15,2-4-1-15,-1-1-3 0,-1-2-5 0,2-3-3 0,-4 4-3 16,3-2-3-16,-2 0-2 0,-3 0-4 0,1 1-1 16,-3 2 1-16,0-1 2 0,-2 4 1 0,-2 1-1 0,0 0-5 15,-3 1-4-15,-2 3-8 0,3 3-10 0,-4-1-7 16,1 1-5-16,0 2-2 0,1 2-1 0,-1-2-5 0,2 4-5 16,-2 1-7-16,2-3-10 0,-1 3-26 0,-1 0-48 0,0-1-59 15,2 0-56-15,0 0-84 0,0-1-93 0,4 0-75 16,-1-2-59-16,2 1-56 0,-1-1-89 0,2 1-60 0,0-2-7 15,-3 0 58-15</inkml:trace>
  <inkml:trace contextRef="#ctx0" brushRef="#br0" timeOffset="38675.8708">5688 6553 392 0,'3'-4'934'16,"-1"-2"64"-16,3-1 45 0,0 2-175 0,-1-1-166 0,4-2-179 15,0 2-127-15,2 1-103 0,2-4-87 0,1 3-61 16,0 1-39-16,2 0-27 0,0 1-19 0,0-1-15 0,0 1-11 16,0 4-6-16,-2-2-5 0,1 2-2 0,-3 2-1 15,1 1-5-15,-2-1 0 0,0 3-1 0,-2 3 3 0,1-1 2 16,-4 2 6-16,0 2 7 0,-2 2 5 0,-1 2 6 0,-2 2 6 15,-2 2 0-15,-3 2 1 0,0-1-2 0,-4 7-6 16,-2-2-7-16,0 4-7 0,-3-1-8 0,-1 2-6 0,0 1-4 0,0-2-1 16,1 1-2-16,2-3-2 0,0 0-1 0,3-1-1 15,1-2 2-15,0-1-2 0,3-4 1 0,-1-1-3 0,5-5 1 16,-1 1 0-16,4-2 0 0,-1-3 3 0,4-3 1 16,-2-3 4-16,5 1 2 0,0-2 4 0,3-4 5 15,2-2 0-15,4 1 0 0,0-5 1 0,5-1-2 0,-1 0 1 0,3-1-1 16,-1-2 1-16,3 1 1 0,-3 1 2 0,1-1 3 15,0 1 6-15,1-1 2 0,-1 3 4 0,-2-2 1 0,-1 3 2 16,-1-1 1-16,-1 2 2 0,0-1-1 0,-2 2-2 16,-2 1-29-16,0-1-13 0,-2 2 0 0,-3-1 0 0,2 1 0 15,-4 1 0-15,0-1 0 0,-3 2 0 0,1 1 0 16,-3-2 0-16,0 2 0 0,-1 0 0 0,0 0 0 0,-1 0 0 16,-1 0 0-16,2 0 0 0,-1 0 0 0,-1 0 0 0,0 0 0 15,0 0 0-15,0 0 0 0,-1 0 0 0,-1 0 0 0,2 0 0 16,0 0-12-16,-1 0-131 0,1 0-30 0,0-1-27 15,-2 1-35-15,2-2-62 0,-2 1-76 0,2 1-117 16,0-3-118-16,0-2-99 0,0-1-107 0,2-1-133 0,-2 0-51 16,3 2 26-16,0-3 66 0</inkml:trace>
  <inkml:trace contextRef="#ctx0" brushRef="#br0" timeOffset="39175.4706">7062 6515 338 0,'0'0'656'15,"-1"2"-33"-15,1-2-81 0,0 0-65 0,0 0-25 0,1-2 6 16,-1 2 5-16,-1 0-8 0,1 0-26 0,-2 2-38 0,2-2-39 16,-1 0-36-16,1 1-47 0,0-1-58 0,0 0-45 15,0 0-30-15,1 0-16 0,-1 0-9 0,2 0-6 0,-2 0 0 16,3-1-4-16,0 1-1 0,0 0-2 0,-1 0-1 15,1 1 1-15,0 1 3 0,2-2 4 0,1 2 2 0,2-2 3 16,1 0-12-16,1 0-98 0,-2 0 0 0,3 0 0 16,0-2 0-16,2 2 0 0,1-2 0 0,-1 1 0 0,2-1 0 15,-2 0 0-15,1 0 0 0,2-1 0 0,-2 1 0 0,1-2 0 16,0 2 0-16,-2-1 0 0,-2 2 0 0,2-2 0 16,-2 0 0-16,1 1 0 0,0-2 0 0,-3 3 0 0,2-1 0 15,-5-1 0-15,1 2 0 0,-1-1 0 0,-1 0 0 16,-1 0 0-16,0-1 0 0,-3 3 0 0,2-2 0 0,-3 2 0 0,0 0-259 15,-3 0-64-15,0 2-83 0,-5 1-115 0,0-2-131 16,2-1-120-16,-2 0-133 0,-3 0-117 0,0 1-37 0,-3 3 26 16,-1-2 88-16</inkml:trace>
  <inkml:trace contextRef="#ctx0" brushRef="#br0" timeOffset="39452.6543">7046 6777 152 0,'0'2'662'0,"0"2"43"0,-1-1-71 0,2-1-106 0,1-1-44 15,1 0-11-15,0 0-10 0,2 1-11 0,0 0-16 0,1-1-28 16,0 0-33-16,2 1-40 0,2-2-60 0,2-2-71 0,1 1-50 16,1 0-31-16,1-3-14 0,2 1-8 0,-3-2-6 15,5 0-6-15,-3 0-9 0,1 0-7 0,-1 0-9 0,2 1-6 16,-2-2-9-16,1 0-7 0,-3-1-9 0,2 2-7 15,-2 0-5-15,-1 1-6 0,-2-1-5 0,1 2-3 0,-4-1-2 16,0 1-2-16,-1 1-6 0,0-1-16 0,-2 0-18 0,0 2-27 16,-2-2-32-16,0 1-41 0,-3 1-70 0,-1 1-105 15,-2-2-145-15,-1 1-156 0,1-4-166 0,0 1-171 0,1-1-89 16,-5 2-22-16,2 0 36 0,0 2 86 0</inkml:trace>
  <inkml:trace contextRef="#ctx0" brushRef="#br0" timeOffset="40857.7689">8375 6111 323 0,'1'0'315'16,"-1"0"-75"-16,0 1-65 0,0-1-38 0,0 2-23 16,2-2-6-16,-1 1 0 0,-1 1 7 0,2-2 11 0,-2-2 13 15,3 1 18-15,-1-1 20 0,1 1 27 0,-1-1 22 16,0 1 20-16,-2-1 13 0,0 0 10 0,0 0 17 0,2 0 24 16,-2 1 20-16,0-1 1 0,0-1-9 0,0 2-14 0,-2-2-16 15,2 1-21-15,-2-1-32 0,0-1-48 0,-1-1-48 16,0 1-33-16,1-1-20 0,-1 1-15 0,0-2-8 0,-1 1-5 15,1 0-3-15,-2 3 0 0,-1-3-5 0,2 4-1 16,-1-2-3-16,-2 0-3 0,-1 3-2 0,-1 0-4 0,1 1-3 16,-2 3-2-16,-2-2 2 0,2 3 1 0,-1 2-1 0,-1 1 2 15,-1 2-1-15,1 3 2 0,-1 1 4 0,-2 1-2 16,1 3-3-16,2 2-1 0,-1 2 0 0,0 2-1 0,1 3 0 16,2 0-2-16,2 2-5 0,0 1-3 0,2 0-4 15,2 1-4-15,2-1-1 0,2 0-5 0,2 0 1 0,2-1 0 16,2-3 1-16,1-1 1 0,1-3 3 0,1 1 3 0,2-5 3 15,0-3-4-15,5 1-22 0,-2-5 0 0,5-2 0 16,-1-3 0-16,2-3 0 0,2-2 0 0,-1-4 0 0,1 0 0 16,0-3 0-16,2-1 0 0,-3-2 0 0,1-2 0 15,-2 1 0-15,-2-2-77 0,-1 1-41 0,-3-1-33 0,0 2-33 16,-6-2-35-16,0 3-72 0,-3-2-87 0,-2 1-139 0,-1-3-120 16,4 0-114-16,0 0-161 0,-1-3-92 0,-2 2-29 15,1 2 45-15,-1 1 82 0</inkml:trace>
  <inkml:trace contextRef="#ctx0" brushRef="#br0" timeOffset="41391.1826">8953 6084 273 0,'0'-3'880'15,"2"0"84"-15,-2 0 56 0,0 0-149 0,-2 1-148 16,2 2-157-16,0-2-119 0,0 2-86 0,2 2-80 16,-1 1-71-16,-1 3-46 0,2 1-29 0,1 4-18 0,0 1-11 0,1 3-4 15,-1 2 1-15,0 1-1 0,-1 1-9 0,0 2-12 16,0 0-16-16,1 2-13 0,-1 1-8 0,-1-2-9 0,-1 2-6 15,0-3-6-15,0 1-7 0,-1-3-4 0,-1-1-5 16,2-2-3-16,0-3-1 0,0 0 0 0,0-3-1 0,-1-2 0 16,1-1 1-16,-2-1 2 0,2-4 2 0,0 2 0 0,0-3 0 15,-2-1 0-15,2 0 2 0,-2-5-1 0,0 0-1 16,2-2-3-16,-2-2 0 0,2-2-2 0,-1-1 0 0,-1-3 0 16,2-1-3-16,-1-1 0 0,1-2-1 0,0-4 2 15,0 2-1-15,0-4-1 0,1 1-1 0,-1-2 1 0,3-1 1 16,-1 0 2-16,2 0 0 0,-2 2 7 0,3-1 4 0,-2 3 3 15,2-2 5-15,-2 3 1 0,3 2 1 0,2-1 1 16,-2 3 1-16,1 2-5 0,-2-1-4 0,0 4-3 0,2-1-2 16,-1 2-4-16,1 2-2 0,1-1-2 0,0 0-2 15,1 4-1-15,-1 1-1 0,0 0-1 0,3 2-1 16,-3-1-1-16,2 3-1 0,0 1-7 0,0 1-12 0,-2 1-13 0,2 1-17 16,0 3-20-16,-2-1-23 0,0 2-28 0,2 2-28 0,-2-1-28 15,-2 2-32-15,-1 3-59 0,1 2-67 0,-3-1-93 16,0 2-106-16,-3-1-74 0,-3 1-63 0,0-3-70 0,-3 1-97 15,1 2-37-15,0-1 23 0,-1 1 82 0</inkml:trace>
  <inkml:trace contextRef="#ctx0" brushRef="#br0" timeOffset="41585.2964">9089 6259 189 0,'-3'6'663'0,"0"0"21"16,1-1-74-16,2-4-64 0,0 2-1 0,0-3 0 0,2 0-10 15,1 0-27-15,0-1-41 0,1 1-50 0,2-2-50 0,1 1-57 16,3-3-88-16,1 2-68 0,3-3-50 0,-1 1-31 0,1-1-20 15,2 1-16-15,1-1-10 0,0 1-14 0,1-1-14 16,-2 0-18-16,1 0-21 0,1 2-26 0,-4 0-33 16,-3 1-49-16,3 2-74 0,-6 2-72 0,0 1-105 0,-2 0-93 15,-1 0-59-15,-2 2-36 0,-1 2-16 0,-2 0 8 0,-3 2 31 16,-2 2 34-16,-1 1 71 0,-2 1 61 0,-2 1 47 0,-2 2 41 16,-1 1 41-16</inkml:trace>
  <inkml:trace contextRef="#ctx0" brushRef="#br0" timeOffset="41757.2567">9221 6453 177 0,'-12'18'265'16,"1"-3"30"-16,0-1 11 0,0 1 5 0,3 1 4 0,-3-4 16 15,5-1 19-15,0-1 24 0,2 0 47 0,-1-2 51 0,4-1 20 16,-1 1-12-16,1-2-40 0,1-2-46 0,1-1-40 0,1 0-34 16,4-1-57-16,-1-1-61 0,3-2-43 0,1-1-27 15,3-1-21-15,0-1-18 0,2-2-17 0,1-2-19 16,2 1-17-16,-1-1-20 0,3-1-21 0,0-1-24 0,-2 1-24 16,2-5-29-16,-1 2-40 0,-1 2-57 0,1-3-83 0,-3 3-86 15,1-2-135-15,1-1-112 0,-4-2-108 0,3 0-142 0,-2 0-96 16,0-2-20-16,-1 2 42 0</inkml:trace>
  <inkml:trace contextRef="#ctx0" brushRef="#br0" timeOffset="42240.0566">9924 5998 275 0,'2'2'656'15,"-1"1"40"-15,1-1-107 0,2 3-96 0,-2 1-46 0,1 1-10 16,-1 3-2-16,-1 0-1 0,-1 4-17 0,2-1-39 16,-2 3-45-16,2 1-44 0,-1 1-57 0,-1 2-67 0,3-1-47 15,-3 2-30-15,2-2-19 0,-2 1-12 0,2 0-3 0,-1-1-9 16,2 1-7-16,-1-2-7 0,0-2-5 0,-1-2-3 15,-1-2-1-15,3-2 1 0,-3-2-3 0,0 0 0 0,0-5 4 16,2 2 8-16,-2-3 12 0,0-1 6 0,0-2 6 16,0-1-2-16,0-3 0 0,0 0-1 0,-2-2-8 0,2-4-9 0,-3 0-12 15,2-2-10-15,-1-1-7 0,0-2 0 0,-1-1 0 16,2-1 2-16,-3-3 1 0,1 1 2 0,0-3 2 16,1-1 1-16,-2-2 1 0,-2-1 0 0,2-2 0 0,1 0 2 15,0-1 2-15,1-2 3 0,1 1 5 0,1 1 4 16,1 1 4-16,-1 1 3 0,2 1 0 0,1 1 1 0,0 4 0 15,3 1-3-15,-1 0-4 0,-2 4-7 0,2 2-4 0,2 0-5 16,-1 2-2-16,2 5-4 0,0-2-6 0,1 2-4 16,-1 4-4-16,3-1 0 0,-1 4-4 0,2-1-3 0,-1 4-9 15,2 1-10-15,-1 0-17 0,1 3-18 0,0 0-21 16,-2 4-25-16,-1-2-25 0,2 3-29 0,-4 1-36 0,-2 3-65 16,-1-3-66-16,-2 4-101 0,-1 0-110 0,-2-1-80 0,0-1-67 15,0-1-77-15,-3 1-115 0,-2 1-20 0,-1 2 34 16,-2-1 94-16</inkml:trace>
  <inkml:trace contextRef="#ctx0" brushRef="#br0" timeOffset="42416.9233">9962 6135 209 0,'-3'7'708'15,"1"-1"36"-15,2 0-31 0,2-1-37 0,1-3-30 0,2 3-33 16,-1-3-38-16,4-2-48 0,2 0-58 0,1-3-56 16,2-1-79-16,2 0-94 0,1-3-68 0,1 1-48 0,1-2-32 15,1-1-24-15,1 2-18 0,-4-4-18 0,3 2-23 16,-3 0-19-16,1 1-23 0,-4 0-26 0,0 0-29 0,-4 1-31 15,-1 2-44-15,-3 0-69 0,-2 2-70 0,-1 1-99 0,-2-1-116 16,0 0-87-16,0-3-79 0,-3 1-98 0,-2 0-103 16,0 3-16-16,-5-1 32 0</inkml:trace>
  <inkml:trace contextRef="#ctx0" brushRef="#br0" timeOffset="43457.7121">7321 4564 195 0,'-1'-4'288'0,"-1"1"-38"15,2 0-45-15,-1-2-41 0,1 3-25 0,-2-3-8 0,2 2 6 16,-3 0 16-16,3 1 26 0,-1 0 31 0,-1 1 33 15,2-1 30-15,-1 2 21 0,1-2 16 0,0 0 19 0,0 1 23 16,0 1 12-16,-2-2-2 0,2 1-23 0,-2 1-26 16,-1 1-27-16,1 1-30 0,1-2-41 0,-2 1-49 0,-1 4-48 15,0-1-35-15,-4 4-18 0,0 4-9 0,0 1 2 0,-3 6 3 16,-2 6 4-16,2 0 5 0,-3 5 6 0,3 3 5 16,-3 2 2-16,3 1-4 0,-1 1-8 0,2 4-2 15,0-1-2-15,2 1-1 0,-1 1-6 0,4 0-7 0,0 1-8 16,2-1-6-16,1 0-6 0,2 0-7 0,2-1-6 0,1-4-6 15,2 1-6-15,4-4-2 0,1-2-1 0,4-3-3 0,2-1-13 16,6-4-17-16,2-3-25 0,3-3-30 0,5-3-35 16,2-3-52-16,4-2-90 0,0-2-109 0,3-7-158 0,6-2-135 15,0-5-148-15,3-2-146 0,4-3-67 0,-2 0-10 0,2-1 58 16</inkml:trace>
  <inkml:trace contextRef="#ctx0" brushRef="#br0" timeOffset="43994.4536">10213 4179 534 0,'2'-6'670'15,"-1"0"-66"-15,1 1-87 0,0-1-37 0,-1 0 12 0,2 2 12 16,-3 1 7-16,0 0-12 0,0 1-37 0,0-1-52 0,0 3-49 16,0-1-53-16,0-1-73 0,0 2-57 0,0 2-38 15,0-1-28-15,0 2-11 0,0 3-3 0,2 2 2 16,1 4 1-16,-1 3 1 0,3 1 5 0,1 2 2 0,0 3 8 15,2 0 0-15,0 2-7 0,1 2-7 0,1-1-95 0,3 5-8 16,-1-3 0-16,1 5 0 0,1-3 0 0,0 2 0 0,-1 1 0 16,0-1 0-16,0 1 0 0,-1 2 0 0,-3-2 0 15,0 1 0-15,-3 1 0 0,0-2 0 0,-5-1 0 0,-2 2 0 16,-2-4 0-16,-3 1 0 0,-2-3 0 0,-2 0-36 16,-4 0-204-16,0-1-65 0,-4-2-96 0,2-1-132 0,-4-1-143 15,2-4-129-15,-5-2-188 0,-1 1-76 0,-4-2-14 0,-2 0 41 16,-2 2 91-16</inkml:trace>
  <inkml:trace contextRef="#ctx0" brushRef="#br0" timeOffset="44556.5029">7981 5732 539 0,'-2'0'631'0,"1"0"-43"0,-1-1-70 0,2 1-46 0,-1-2-9 16,-1 1 10-16,2 1-1 0,-2-1-19 0,2 1-36 0,-1 0-45 15,-1 1-38-15,2-1-39 0,-2 1-51 0,1 1-50 0,-2 3-32 16,-3-1-20-16,-1 3-8 0,-1 1-2 0,-4 4-4 16,2 2 3-16,-3 1-1 0,0 1-1 0,0 4-5 0,-1 2-6 15,-1 2-3-15,1 5-8 0,1-1-4 0,-1 2-33 0,0 2-70 16,4 0 0-16,-2 2 0 0,2 2 0 0,4 0 0 16,-1 0 0-16,4 1 0 0,-1 1 0 0,4 1 0 0,4-1 0 15,1 2 0-15,2-1 0 0,4-2 0 0,3-3 0 16,0 0 0-16,7-1 0 0,-1-5 0 0,4-1 0 0,1-4-122 15,2-1-88-15,3-2-32 0,0-4-66 0,0-4-82 16,3-1-157-16,2-7-135 0,5-3-153 0,2-3-160 0,1-4-63 16,1-2-10-16,-1-1 50 0</inkml:trace>
  <inkml:trace contextRef="#ctx0" brushRef="#br0" timeOffset="44988.4474">10482 5305 333 0,'2'0'826'16,"1"-1"50"-16,0 1 42 0,0 1-137 0,0 1-133 0,1 1-130 15,0 0-84-15,1 0-43 0,0 1-23 0,1 1-22 0,2 1-52 16,-2-1-45-16,2 2-31 0,3 0-21 0,-1 1-13 16,0-1-9-16,0 2-4 0,1-1-7 0,-1 2-65 0,2-2-99 15,-2 3 0-15,0 0 0 0,2 1 0 0,-1 2 0 16,2 1 0-16,-2 0 0 0,0 3 0 0,0 3 0 0,0 0 0 15,-3 1 0-15,3 2 0 0,-3 3 0 0,-2 2 0 0,1 1 0 16,-1 0 0-16,-1 4 0 0,-2-1 0 0,-2 3 0 0,-1 0 0 16,0 2 0-16,-3 0 0 0,-3-1 0 0,2 0 0 0,-3 1 0 15,1-2 0-15,-4 0 0 0,-1-2 0 0,0-1 0 16,1-2 0-16,-2 0 0 0,2-5 0 0,2-1 0 0,-1-4 0 16,-2 1 0-16,1-1-30 0,-2-3-854 0,2-3-202 0,2-5-132 15,-1 0-44-15,-1-3 16 0,1 1 52 0,-5-2 95 16</inkml:trace>
  <inkml:trace contextRef="#ctx0" brushRef="#br0" timeOffset="60129.8383">1720 10080 321 0,'-2'-9'754'0,"2"1"39"16,-2 0-96-16,2 0-77 0,0 0-49 0,-1 2-48 0,-1 1-52 15,1-2-44-15,-1 1-40 0,-2 2-28 0,2-1-45 0,2 2-61 16,-1 0-58-16,-1 2-39 0,2-3-25 0,2 4-15 16,-1-1-12-16,-1 1-9 0,2-1-9 0,-2 1-10 0,1 0-12 15,2 1-13-15,-3-1-13 0,2 1-11 0,-1 3-9 0,-1 0 1 16,2 1 2-16,-2 4 4 0,3 3 5 0,-1 1 5 0,1 3 5 15,-3 2 4-15,1 2 4 0,1 1-5 0,-2 2-2 0,0 0-7 16,0 1-5-16,0 1-5 0,-2-1-4 0,1 0-3 0,1-2-4 16,-2 1-1-16,1 0-3 0,-1-3-1 0,2 1-1 15,0-1 1-15,0-2-1 0,0-2-1 0,0-4-3 0,-2 0-3 16,2-3 0-16,-1-2 0 0,1 1 0 0,0-3 0 0,0-1 0 16,-2-3 0-16,2 3 0 0,-1-4 0 0,-1 1 0 0,2-2 0 15,-3-1 0-15,2-1 0 0,1-4 0 0,0-3 0 0,0 0 0 16,0-3 0-16,0-4 0 0,0-4 0 0,1 0 0 0,2-3 0 15,0-3 0-15,-1 0 0 0,1-3 0 0,0-1 0 0,2-1 0 16,-2 1 0-16,2-1 0 0,0 1 0 0,1-1 0 0,-1 3 0 16,1 0 0-16,-1 2 0 0,3 1 0 0,-2 1 0 0,0 2 0 15,1 4 0-15,1 0 0 0,-1 3 0 0,-2 3 0 16,3 0 0-16,-3 3 0 0,1 1 0 0,0 2 0 0,-1 2 0 16,0 1 0-16,0-1 0 0,3 4 0 0,-2-1 0 0,0 2 0 15,2 3 0-15,-1 0 0 0,-1 3 0 0,5 0 0 0,-3 5 0 16,0 1 0-16,3 1 0 0,-2 4 0 0,1 2 0 0,1 2 0 15,-2 0 0-15,-1 5 0 0,2-1 0 0,1 2 0 0,-3 0 0 16,0 2 0-16,1-3 0 0,-1 2 0 0,0-1 0 0,0-2 0 16,1-1 0-16,-2 1 0 0,-1-4 0 0,2 2 0 0,1-3 0 15,-4-1 0-15,1-2 0 0,-1-3 0 0,0 0 0 0,-3-5 0 16,1 0 0-16,3-4 0 0,-3-1 0 0,0-1 0 16,-1-1 0-16,-2 1 0 0,-2-3 0 0,1 0-350 0,-4 0-64 15,2-3-50-15,-3-2-94 0,-1 0-92 0,2-8-76 0,-1 1-81 16,-2-3-98-16,-3-1-80 0,0-2 24 0,0 0 56 0</inkml:trace>
  <inkml:trace contextRef="#ctx0" brushRef="#br0" timeOffset="60347.6475">1924 10107 619 0,'-2'-3'677'0,"-1"0"-52"0,2 0-85 0,-1 1-43 0,2-1-2 16,-2 2 0-16,1 1-6 0,-1 0-23 0,-1 0-35 0,1 0-42 16,2 0-34-16,-1-2-45 0,1 1-63 0,1 1-52 15,-1-2-37-15,2 2-25 0,1-1-21 0,0-1-16 0,1 1-15 16,-1-1-15-16,4-1-16 0,1-1-13 0,4-1-13 0,0-1-12 15,2 0-12-15,5-1-12 0,-1-1-14 0,4-2-18 16,0 1-23-16,0-2-25 0,2 0-24 0,3 0-23 0,-2-1-26 16,2-2-39-16,-2 1-59 0,-1-1-46 0,1 1-61 0,-3-3-75 15,2 0-62-15,-3 2-42 0,2-2-24 0,-1-1 7 0,0 4 32 16,-4 0 27-16,1-1 41 0,-2 2 64 0,-1 0 62 0,-3 0 44 16,-1 3 48-16,-2 2 46 0,-2-1 57 0</inkml:trace>
  <inkml:trace contextRef="#ctx0" brushRef="#br0" timeOffset="60961.8977">2518 9726 63 0,'3'-7'159'0,"-1"3"54"0,1 0 36 16,-3-1 26-16,2 4 13 0,-1-3 1 0,-1 4-5 0,2-1 5 15,-2 1 4-15,2 0 3 0,-1 0-3 0,-1 0-8 0,0 0-7 16,2 0-1-16,-1 3 17 0,1 2 12 0,2 0 1 0,-4 4-8 16,2-1-8-16,-2 2-6 0,1 1-16 0,1 1-30 0,-2 1-52 15,2 3-51-15,-1 0-32 0,-1 2-18 0,2 1-11 16,-2 3-7-16,2-2-2 0,-1 5-4 0,-1-1-4 0,0 0-4 0,2 1-1 16,-2-2-3-16,0 2-3 0,0-2-6 15,0-3-4-15,0 0-4 0,0-2-3 0,0-1-2 0,0-4-8 16,0-1-6-16,0-1-4 0,0-4 0 0,0 0-4 0,0-2 0 15,0-1 1-15,0-2 0 0,0 2 2 0,0-4 1 0,0-4 1 0,0-1-2 16,0-2 0-16,0-2-1 0,-2-1-2 0,2-2-4 16,0-3-3-16,0-3-2 0,0 0-3 0,0-2 0 0,0 0-1 15,0-2-1-15,0-2-3 0,0 0-3 0,0-2-2 0,0 1-1 16,0 0-2-16,0-1-1 0,2 2 0 0,-2-1 3 16,3 2 3-16,-1 1 3 0,-1-1 3 0,2 4 3 0,1 1 2 15,0-1 2-15,2 3 1 0,-2 2 2 0,-1 1-1 0,2 1 2 0,-2 2 0 16,2 2 2-16,2 2 0 0,-2 0 1 0,0 2-1 0,1-1-1 15,1 1 0-15,0 1 0 0,-2 1-2 0,3 2 1 16,-1 2-1-16,0 1-1 0,1 1 2 0,-2 1 1 0,1 1 2 16,1 1 0-16,1 2 1 0,-2 2 1 0,-1 1 0 15,-1 1 1-15,2 0-1 0,-4 3 0 0,2 1-2 0,-1-3 1 16,-3 2 0-16,-1 2-2 0,0-1 0 0,0 0 0 0,-3-1-2 16,1-2 3-16,-1 1-1 0,0-2-2 0,0-1 0 15,0-2 0-15,0-2-1 0,3 0 0 0,-2-2-1 0,2-2-2 16,0-1-1-16,2 1 0 0,-2-3-1 0,1 0-1 15,1-1 0-15,2 0-1 0,-1-1 1 0,4 0 3 0,-1-1 1 16,2-1 0-16,3 0 6 0,-1 0-2 0,3-1-1 0,-1 2 0 16,-1 1 2-16,0-1-1 0,0 2-1 0,-1 0 1 15,2 2 0-15,-4 0 5 0,2 1 4 0,1 3 5 0,-3 2 0 16,0-2 7-16,-2 1 3 0,2 2 6 0,-2 0 3 0,-3 2 6 16,1 1 5-16,-3-2 7 0,1 2 4 0,-4 0 2 15,1 0 5-15,-3 0 3 0,1 0 3 0,-3 0 0 0,-2 2-72 16,2-4 0-16,-4 2 0 0,-2-1 0 0,-1-1 0 15,-3 2 0-15,0-1 0 0,-4-1 0 0,1 1 0 0,-3-4 0 16,1 1 0-16,0-3 0 0,1 3 0 0,0-1 0 0,2-3 0 16,2-1 0-16,-1 0 0 0,-2-1-245 0,-2 2-108 0,2-1-107 15,-1 0-166-15,5-5-161 0,-2 1-235 0,3-2-103 16,-2-2-25-16,3 4 27 0,-1 1 80 0</inkml:trace>
  <inkml:trace contextRef="#ctx0" brushRef="#br0" timeOffset="61913.4491">1663 11346 290 0,'0'-11'668'0,"-2"2"-51"0,1 0-96 0,-1 2-64 15,0-2-22-15,1 1 14 0,2 2 8 0,-1-1 3 0,-1 0-12 16,1 3-35-16,-2-1-51 0,2-1-51 0,-1 3-61 0,1 1-78 16,0 0-57-16,0 0-37 0,0 2-27 0,0 0-16 0,0 2-9 15,1 1-3-15,-1 3 3 0,2 3 3 0,-1 2 5 0,1 2 6 16,1 4 8-16,-1 3 9 0,-1 2 6 0,1 0 2 0,-2 5-1 16,2-3-2-16,-2 3-3 0,0-1-4 0,0 1-6 0,0-2-4 15,0 0-4-15,-2 2-3 0,0-4-5 0,1 1-2 16,-1-1 1-16,-1-2-2 0,0-3-1 0,1-2-1 0,-1-1-1 15,0-1-2-15,2-4 0 0,-1-2 0 0,2-2 2 0,0-2 7 16,0-1 7-16,0 0 10 0,0-3 7 0,0 0 3 0,0-4 3 16,0-2-5-16,-2-3-3 0,2-3-15 0,0-4-41 0,0-2 0 15,2-1 0-15,0-3 0 0,-1-1 0 0,4-2 0 0,-2 0 0 16,0-4 0-16,2 0 0 0,-2-1 0 0,2-1 0 0,1 0 0 16,2 0 0-16,-2 0 0 0,-1 0 0 0,3 3 0 0,0 1 0 15,-2 2 0-15,2 1 0 0,0 4 0 0,1 1 0 0,-1 2 0 16,0 2 0-16,2 2 0 0,-3 1 0 0,0 1 0 15,1 2 0-15,-3 4 0 0,2-2 0 0,0 5 0 0,-1-2 0 0,2 4 0 16,-1 2 0-16,2 2 0 0,-1 1 0 0,3 4 0 16,-2 2 0-16,1 3 0 0,0 1 0 0,2 5 0 0,-4 1 0 15,2 3 0-15,-1 1 0 0,-1 2 0 0,0 2 0 0,-2 1 0 16,2 0 0-16,-2 1 0 0,-1 1 0 0,0 1 0 0,0-2 0 16,-1 1 0-16,4-1 0 0,-3-1 0 0,-2 2 0 0,2-4 0 15,-2 1 0-15,0-2 0 0,0-2 0 0,1-1 0 16,0-1 0-16,-1-2 0 0,2-5 0 0,-2 0 0 0,-1-2 0 15,-1-1 0-15,-2-4-114 0,-1 1-254 0,-1-2-81 0,-2-3-128 16,-2-2-130-16,0-3-137 0,-2-3-185 0,-1-2-72 0,-2-2-8 16,0-2 46-16</inkml:trace>
  <inkml:trace contextRef="#ctx0" brushRef="#br0" timeOffset="62110.4592">1794 11566 187 0,'0'-1'858'0,"0"0"79"0,0-1 0 15,0 0-124-15,-1 2-100 0,-1 0-116 0,-1 0-100 0,3 0-66 16,0 0-56-16,3-1-67 0,2-1-73 0,2-1-56 0,3 0-46 16,3-4-33-16,1 2-27 0,2-2-18 0,3-1-13 0,1-2-8 15,1 1-7-15,-1-3-9 0,4-1-7 0,-3 3-17 0,1 0-17 16,-2-2-23-16,1 1-29 0,-2 0-36 0,0 1-53 0,-3 1-90 16,-1 0-106-16,0 0-162 0,-1-4-153 0,-1 2-219 15,1-1-129-15,-2 2-53 0,-2 1 7 0,2 1 64 0</inkml:trace>
  <inkml:trace contextRef="#ctx0" brushRef="#br0" timeOffset="62544.4458">2766 11266 527 0,'-1'-2'899'0,"-1"-2"85"0,0 1-62 0,1-1-128 16,-2 0-131-16,-2 2-132 0,4-3-90 0,-1 0-56 0,-1 1-56 15,3 1-73-15,-2-1-53 0,1 1-39 0,1-1-24 0,-2 2-23 16,2 0-15-16,-1 1-16 0,-1 1-13 0,2 0-14 15,-3 1-13-15,-1 1-12 0,1 2-13 0,-4 1-3 0,0 5 3 16,-2 2 6-16,-2 4 8 0,-2 0 7 0,2 3 10 16,0-1 10-16,-2 5 11 0,2-1 4 0,0 1-70 0,2 2-7 15,-1-1 0-15,1 2 0 0,1-2 0 0,3 0 0 0,3-2 0 16,-1-1 0-16,3-3 0 0,3-1 0 0,-1-4 0 0,4 0 0 16,1 1 0-16,5-5 0 0,-1 0 0 0,5-3 0 0,2-1 0 15,2-4 0-15,1-1 0 0,4-1 0 0,2-4 0 0,0-1 0 16,1 0 0-16,2-2 0 0,-1 1 0 0,-3 0-191 15,-3 0-220-15,-1-3-138 0,-2 3-159 0,0-2-171 0,-2-1-184 16,1 1-79-16,-4 0-12 0,-1 2 34 0</inkml:trace>
  <inkml:trace contextRef="#ctx0" brushRef="#br0" timeOffset="63527.6062">1909 12507 22 0,'-3'-7'839'0,"0"0"66"0,1 1 10 0,1 1-99 16,-4 3-101-16,1-1-111 0,-1 1-108 0,3 0-83 0,-1 2-60 16,1-1-63-16,1 1-79 0,1 1-67 0,-2 3-50 0,2 1-36 15,-1 2-13-15,-1 4 0 0,2 3 6 0,0 4 7 16,0 3 6-16,2 0 8 0,-2 5 12 0,1-3 10 0,1 6 0 15,-2-2-9-15,3 2-6 0,-3-1-4 0,0 2-1 0,0-2-5 16,0 1-9-16,-2 0-10 0,1-2-7 0,-1-2-8 0,-1-2-7 16,1-2-5-16,1-3-6 0,-1-4-2 0,-1 1-2 0,0-5-1 15,3-1-1-15,-1-3 5 0,-1-2-13 0,-1-1-3 0,1 0 0 16,-1-3 0-16,0-3 0 0,0 0 0 0,-1-5 0 0,1-2 0 16,0-1 0-16,-3-6 0 0,3-3 0 0,1 1 0 0,-1-5 0 15,1 0 0-15,1-2 0 0,-1-2 0 0,1-1 0 16,-1-1 0-16,2 0 0 0,2-2 0 0,-1 3 0 0,1-3 0 15,1 2 0-15,0 2 0 0,0 1 0 0,3 1 0 0,1-1 0 16,-1 4 0-16,1 0 0 0,2 2 0 0,-1 1 0 0,1 2 0 16,1 2 0-16,1 0 0 0,0 3 0 0,-1 1 0 0,-1 1 0 15,1 3 0-15,-1 0 0 0,-1 2 0 0,-2 1 0 0,-1 3 0 16,-2-1 0-16,2 3 0 0,-2 3 0 0,-1-1 0 0,1 3 0 16,1 3 0-16,-2 2 0 0,-1 2 0 0,-1 5 0 15,-1 1 0-15,-1 1 0 0,-2 2 0 0,1 2 0 0,1-1 0 16,-1 2 0-16,-2-1 0 0,2-1 0 0,-2 1 0 0,0-3 0 15,1 1 0-15,-1-3 0 0,2 0 0 0,0 0 0 0,1-5 0 16,-1-1 0-16,3-2 0 0,-2-1 0 0,2-1 0 0,2-3 0 16,-2-1 0-16,3-1 0 0,0-2 0 0,2 1 0 0,0-2 0 15,4 0 0-15,1-2 0 0,5-1 0 0,0 0 0 0,2-1 0 16,1-1 0-16,0 1 0 0,2-3 0 0,-2 5 0 0,3-3 0 16,-2 2 0-16,0 0 0 0,0 2 0 0,-3-1 0 15,1 2 0-15,-1 2 0 0,0-1 0 0,-5 2 0 0,2 0 0 16,-3 2 0-16,0 1 0 0,-2 1 0 0,1 0 0 0,-4 1 0 15,0 1 0-15,-2 0 0 0,0 2 0 0,-3-2 0 0,0 6 0 16,-3-3 0-16,-2 1 0 0,-1 4 0 0,-3-2 0 0,2 1 0 16,-2-1 0-16,-4 2 0 0,0-2 0 0,1 0 0 0,-4-2 0 15,0 2 0-15,-1-3 0 0,2 2 0 0,-3-2 0 16,0-2 0-16,2 0 0 0,-1-2 0 0,1 0 0 0,-1-2 0 16,2 0 0-16,0-2 0 0,2-1 0 0,-1-2 0 0,1-1 0 15,3 0 0-15,0-1 0 0,2-2 0 0,1 0 0 0,1-1 0 16,-2-1 0-16,4 1-241 0,-1-1-133 0,0 1-75 0,3-1-139 15,2-2-126-15,2-6-126 0,3 2-178 0,3-1-71 0,1-4-10 16,2 5 57-16</inkml:trace>
  <inkml:trace contextRef="#ctx0" brushRef="#br0" timeOffset="63960.8471">2973 12439 492 0,'0'-4'783'0,"0"-2"-46"0,0 1-56 16,0 1-33-16,0 0-29 0,-4 3-36 0,2-2-48 0,1 2-50 15,-2-1-48-15,1-1-39 0,-1 2-62 0,1-1-73 0,-1 1-53 16,1 1-40-16,2 0-32 0,-3 0-21 0,0 0-17 16,0 3-15-16,-5 0-12 0,2 3-7 0,-4 3-1 0,-2 1 4 15,2 4 12-15,-1 1-62 0,0 5-19 0,-2-1 0 16,-1 3 0-16,3 1 0 0,-2 2 0 0,1 2 0 0,2 2 0 16,2-1 0-16,-1-3 0 0,4 4 0 0,2-5 0 0,1 2 0 15,4-3 0-15,1-5 0 0,2 1 0 0,1-4 0 16,2-2 0-16,0-2 0 0,3-3 0 0,3-1 0 0,1-3 0 0,2-2 0 15,5-4 0-15,-3-2 0 0,5-4 0 0,-1-1 0 16,1 0 0-16,-3 0 0 0,4-2 0 0,-3-2 0 0,0 0 0 16,-3-1 0-16,3-1 0 0,0-2 0 0,-2 3 0 0,-2-3 0 15,0 2 0-15,-4 0-369 0,-1 0-291 0,4-2-138 0,-4-4-198 16,1 1-142-16,0-3-45 0,-4 2 12 0,-1 0 50 16</inkml:trace>
  <inkml:trace contextRef="#ctx0" brushRef="#br0" timeOffset="68923.5765">1998 13774 350 0,'-2'0'674'0,"2"-1"-74"0,-1 1-102 0,-1-2-78 0,2 1-50 16,-2 1-34-16,2-2-14 0,2 0-4 0,-2 2-4 0,2 0-14 15,-1-1-29-15,-1 1-32 0,0 0-30 0,2 0-32 0,-2 0-31 16,0 0-35-16,0 0-31 0,0 1-25 0,0-1-17 0,0 4-12 15,3-1 0-15,-3 1 8 0,2 2 6 0,1 2 8 16,-1 2 7-16,-1 2 6 0,1 2 5 0,-1 0 3 0,1 3-3 16,-2 0-7-16,2 1-3 0,-2 2-3 0,0 0-1 0,0-1 0 15,0 3-3-15,2-1 0 0,-2-2 1 0,2 1-1 16,-2-2-5-16,0-2-1 0,2 0-2 0,-1-2-3 0,-1-3 0 0,2-1-2 16,-2-1-1-16,0-3 1 0,1 0 5 0,1-1 9 0,-2-2 10 15,2-3 12-15,-1 0 10 0,1 0 6 0,-2-2 4 16,0-3-2-16,0 1-7 0,0-5-11 0,0 0-13 0,-2-3-14 15,1-3-13-15,-1 0-10 0,2-1-6 0,-2-2-3 0,1-2-1 16,1-2-4-16,0-1 2 0,-2 1-3 0,2-2 2 0,0-2-1 16,0 0-1-16,0 4-3 0,0-3 0 0,0 2 1 0,0-1 1 15,2 3 1-15,-2 1 2 0,1 1-1 0,1 1 3 0,1 3 0 16,0 2 0-16,1-1-2 0,-1 2-2 0,0 3-2 16,0 2-5-16,2-1-2 0,-2 4-1 0,3 1-3 0,-1 0 1 15,5-1-2-15,-1 4 0 0,2 4 1 0,0 0 2 0,3 2 2 16,-1 3-1-16,1 0 1 0,-1 5 2 0,2-1 0 0,-2 2 0 15,1 0 1-15,-1 3-1 0,-3 0 1 0,-1 0 1 16,-1 2 1-16,0-1-1 0,-1 1 3 0,-3-1 5 0,-1 2 3 16,0-3 6-16,-3 3-12 0,-1-2-7 0,-4 1 0 0,2-2 0 15,-2 0 0-15,-3 0 0 0,2-3 0 0,-2 1 0 0,0 1 0 16,0-3 0-16,-3 0 0 0,0 0 0 0,0 0 0 0,0-1 0 16,-3-1 0-16,4-1 0 0,-2 0 0 0,1-1 0 15,-1-2 0-15,0 2 0 0,1-3 0 0,1-3 0 0,-1 3 0 0,3-4 0 16,2 0 0-16,1-1 0 0,-1 0 0 0,3-1 0 15,1-1 0-15,-1 0 0 0,-2-1-68 0,2-1-184 0,-2-2-63 16,4 0-91-16,-1-3-135 0,2 0-138 0,5-3-139 0,1-1-192 16,4-2-85-16,2-2-15 0,1 3 41 0</inkml:trace>
  <inkml:trace contextRef="#ctx0" brushRef="#br0" timeOffset="69390.1036">2809 13600 639 0,'-3'3'854'0,"0"0"40"0,3 4-60 0,0-2-128 16,1 4-150-16,1 0-124 0,-2 2-75 0,2 1-41 0,-1 2-24 16,1 3-31-16,1-2-58 0,0 5-58 0,2 0-36 15,-1 0-22-15,1 1-10 0,-2 2 0 0,2-2-1 0,-1 1 0 0,-1 1-2 16,1-1-4-16,-2 1-4 0,-1-4-5 0,1 1-5 15,-2-2-6-15,0-2-5 0,0-2-4 0,0-1-5 0,-2-3-2 16,2 0-1-16,-1-3 1 0,-1-1 1 0,2-1 4 16,-3 0 4-16,3-4 5 0,-3 0 4 0,0-1 1 0,1-2-3 15,-3-2-1-15,2 0-5 0,-3-4-7 0,1 1-10 0,-3-4-6 16,2-2-7-16,1-2-4 0,-1-2-3 0,-1-1-2 16,0-3-1-16,0 0-1 0,1-1-1 0,1-4-2 0,-1 1 0 15,0-2 0-15,1 0 1 0,0-2-1 0,2 2 3 16,-2-1 0-16,2 2 1 0,1-1-1 0,2 1 2 0,0 5-1 15,0-2 1-15,2 2 2 0,1 2 0 0,0-1 0 0,2 5 0 16,0-2-7-16,1 3 0 0,2 1 0 0,0 1 0 16,0 1 0-16,4 1 0 0,-4-1 0 0,2 4 0 15,0-1 0-15,2 3 0 0,-2-1 0 0,-1 1 0 0,2 2 0 0,0 1 0 16,-1 1 0-16,2 1 0 0,-2 1 0 0,1 3 0 16,0-1 0-16,-3 1-28 0,3 2-22 0,-2 0-26 0,1 2-29 15,-4 0-37-15,2 3-42 0,-2 1-57 0,-4 1-88 0,0 0-110 16,-2 2-137-16,1-3-105 0,-1 1-102 0,0 1-138 15,-3-1-96-15,0 2-12 0,-2 1 58 0</inkml:trace>
  <inkml:trace contextRef="#ctx0" brushRef="#br0" timeOffset="69585.879">2839 13780 654 0,'-1'3'746'0,"-1"-3"-75"16,2 1-89-16,2-1-27 0,-1-1-16 0,1 1-21 15,1-1-30-15,0-1-47 0,3 1-56 0,-1-1-52 16,0-1-55-16,5-1-77 0,0 0-71 0,-2 1-50 0,2-1-31 15,4 1-20-15,-3-1-9 0,2 0-11 0,1 2-8 16,-1-1-14-16,1 0-18 0,-3 1-23 0,-1 1-42 0,0 1-64 0,-2 1-70 16,-1 1-89-16,-1 1-106 0,0 0-80 0,-1-1-51 15,0 5-26-15,-2-1-2 0,0 3 25 0,-3 1 29 16,0 1 52-16,-1 2 68 0,-3 1 55 0,-2 1 44 0,0 0 38 16,-3 3 53-16</inkml:trace>
  <inkml:trace contextRef="#ctx0" brushRef="#br0" timeOffset="69756.255">2981 13945 185 0,'-8'14'256'0,"-1"-1"45"0,0-2 24 16,2 1 8-16,1-2-9 0,0-1 4 0,4-2 12 0,-1-1 7 15,1 1 10-15,1-3 24 0,1-1 33 0,1 2 13 0,1-4-10 16,0 2-27-16,1-1-31 0,0 1-28 0,4-3-29 16,0 0-42-16,4 0-59 0,0-3-45 0,0-2-32 0,2 1-26 15,3-1-20-15,-2-3-18 0,2 1-15 0,0-2-13 16,1 0-12-16,-1 0-12 0,1 2-17 0,-1-2-15 0,-2 1-23 16,-1-1-23-16,1 0-30 0,-3 2-45 0,0 1-65 15,-3 1-72-15,-2 1-108 0,1-2-118 0,-1 0-94 0,3-1-101 16,-2-1-120-16,1 0-103 0,-3 2-13 0,-1 1 37 0</inkml:trace>
  <inkml:trace contextRef="#ctx0" brushRef="#br0" timeOffset="71105.4755">2020 15025 211 0,'-2'-1'297'0,"2"-1"-74"0,-2 0-65 16,0 1-54-16,2 1-39 0,-2-1-24 0,2 1-14 0,-1-2-5 16,1 1-3-16,0 1 0 0,0-2-1 0,0 2 2 15,0 0 2-15,0 0 0 0,0 0 4 0,0 0 2 0,0 0 2 16,-2 0 4-16,2 0 6 0,0 0 4 0,0 0 4 0,0 0 10 15,0 0 12-15,0 0 13 0,0 0 19 0,2 0 22 0,-2 0 24 16,1 0 30-16,1-1 27 0,-2-1 26 0,-2 2 18 16,1 0 7-16,1 0 1 0,0 0-5 0,0 0-5 0,1-1-5 15,1 1-3-15,-2-2 3 0,0 1 0 0,0 1-2 0,-2-2-6 16,1 2-11-16,1-2-17 0,-2 1-20 0,2 1-29 0,-1-1-31 16,-1-1-24-16,2 2-15 0,-2 0-7 0,1 0-7 15,1 0-3-15,-2 0-6 0,2 0-5 0,-1 2-9 0,-1-1-9 16,2-1-11-16,0 1-12 0,0 1-7 0,0 1-8 0,0 2-3 15,0 1-3-15,2 3 3 0,-1 2 6 0,1 3 7 0,-1 3 10 16,3 1 8-16,-1 1 9 0,0 2 10 0,1 1 6 0,1 1 5 16,-2 0 1-16,4 1 0 0,-4 0-2 0,2-1 1 0,-2 3-5 15,3 0-3-15,-3-2-6 0,-1 0-4 0,1-1-4 0,0 0-4 16,-1-2-5-16,-2 0-5 0,1-5-4 0,1 0-6 0,-2-3-1 16,2-2 0-16,-2-1-6 0,0-3-1 0,0-2 0 15,0 0 4-15,0-1 6 0,0-1 11 0,0-2 12 0,-2 1 11 16,2-2 15-16,-3-3-28 0,1 0-38 0,1-4 0 0,-1-2 0 15,-1-3 0-15,1-3 0 0,1-3 0 0,-1-3 0 0,-1-2 0 16,0-1 0-16,0-1 0 0,0-4 0 0,-1 1 0 0,0-1 0 16,-1-1 0-16,2 0 0 0,-1 0 0 0,0 0 0 0,2 1 0 15,1 1 0-15,-1-1 0 0,2 3 0 0,0 0 0 0,0 2 0 16,0 0 0-16,2 2 0 0,-2 1 0 0,3 0 0 16,-1-1 0-16,2 5 0 0,-1-1 0 0,0 3 0 0,2 0 0 15,0 2 0-15,0-2 0 0,0 3 0 0,2-1 0 0,-2 3 0 16,1 0 0-16,1 2 0 0,2 0 0 0,-1 1 0 0,-2 1 0 15,3 1 0-15,0 1 0 0,0 1 0 0,-1 3 0 0,-1 0 0 16,2 1 0-16,1 2 0 0,-1 0 0 0,2 3 0 16,-1 2 0-16,-1 0 0 0,2 2 0 0,0 2 0 0,-1 0 0 15,2 1 0-15,-2 4 0 0,1-1 0 0,0 2 0 0,0 2 0 0,0 1 0 16,3 1 0-16,-4 2 0 0,1-3 0 0,-2 2 0 0,1-1 0 16,1 1 0-16,-3-1 0 0,-2 0 0 0,-1 0 0 0,-2 0 0 15,2-1 0-15,-3 0 0 0,-2-1 0 0,-2-1 0 16,-1-1 0-16,1 1 0 0,-3 0 0 0,-1 0 0 0,-1-1 0 15,-2-1 0-15,1 1 0 0,-1-2 0 0,-2-1 0 0,3 1 0 16,-2 0 0-16,2-3 0 0,-4 1 0 0,4-2 0 0,-2 0 0 16,1-2 0-16,-1-1 0 0,2-2 0 0,2 1 0 0,-2-2 0 15,2 0 0-15,1-1 0 0,-1-2 0 0,1 0 0 16,1-3 0-16,-1-2 0 0,-2 2-74 0,-1 2-298 0,0-2-103 16,-1-3-164-16,3-3-150 0,1-3-210 0,3-4-117 0,2 0-36 15,0 1 15-15,0 0 76 0</inkml:trace>
  <inkml:trace contextRef="#ctx0" brushRef="#br0" timeOffset="71571.712">2798 14712 203 0,'0'0'914'0,"0"0"33"15,0 1 39-15,2 4-123 0,-1 1-166 0,1 0-182 0,1 4-124 16,-1 2-84-16,1 2-44 0,0 4-20 0,3 0-27 0,2 3-44 16,-3 0-31-16,3 3-25 0,-2 0-13 0,2 0-10 15,-2 1-5-15,-1 0-5 0,0 1-7 0,-2 0-4 16,-1-2-7-16,1 0-4 0,-3-1-9 0,0 0-5 0,0-3-5 16,0-3-3-16,-2-1-1 0,1-3 1 0,-1-1-2 0,-1-3-1 15,1-1 0-15,-1-2 4 0,3 0 0 0,-3-4 1 16,1 0-1-16,1-2 0 0,-3-2-32 0,1 0-8 0,-3-4 0 15,2-2 0-15,-1-1 0 0,0-3 0 0,2-3 0 16,-2 0 0-16,0-3 0 0,1-2 0 0,-1-2 0 0,3-2 0 16,-1-4 0-16,1-1 0 0,1-1 0 0,1 1 0 15,0-5 0-15,1 2 0 0,3 0 0 0,-1 2 0 0,0-2 0 16,3 4 0-16,0-1 0 0,1 4 0 0,-1-1 0 0,-1 4 0 16,4-1 0-16,-2 3 0 0,-1 4 0 0,2 0 0 0,1 1 0 15,-2 3 0-15,-1 2 0 0,-1 2 0 0,1-2 0 16,2 5 0-16,-2 0 0 0,1 1 0 0,-1 2 0 0,-1 0-12 15,2 4-40-15,0 1-18 0,-1 2-20 0,-1 2-24 16,0 1-28-16,1 1-30 0,-3 3-37 0,-3 0-74 0,0 3-88 16,-3 0-145-16,1 0-118 0,2-2-114 0,-4 2-161 0,2 2-103 15,-1-2-32-15,-2 3 46 0</inkml:trace>
  <inkml:trace contextRef="#ctx0" brushRef="#br0" timeOffset="71764.9006">2877 14958 867 0,'-1'1'979'0,"1"1"70"0,0-2-122 0,0 0-123 16,1 0-145-16,1 0-127 0,2-3-86 0,3 1-77 0,1-2-84 15,0-1-69-15,6-1-58 0,-1 1-47 0,2-4-35 0,1 2-24 16,1-2-19-16,-2 2-14 0,4-2-13 0,-3 1-19 0,1 1-22 16,-4 1-26-16,2-2-31 0,-5 4-30 0,2-2-39 15,-4 2-54-15,-1 3-66 0,-2-2-55 0,-2 3-84 16,0 0-85-16,1 0-64 0,-4 0-47 0,2 2-35 0,-2-2-22 15,-2 2-23-15,-2 2-56 0,-1 2 16 0</inkml:trace>
  <inkml:trace contextRef="#ctx0" brushRef="#br0" timeOffset="72688.3116">2210 16254 503 0,'-9'-3'698'0,"2"-2"-92"0,-1 1-106 0,0-1-75 16,3 1-41-16,-2-1-5 0,2 1 21 0,0-1 17 0,0 1 3 16,0 1-8-16,2 0-28 0,-1-2-32 0,1 2-35 0,1 1-61 15,1-2-68-15,-1 3-41 0,2-2-29 0,0 3-21 0,0-1-13 16,2-1-9-16,-1 2-9 0,-1-2-12 0,2 2-8 0,-2 0-13 16,0 0-10-16,1 2-8 0,1 0-6 0,-2 0-3 15,3 3 2-15,-2 0 3 0,1 3 4 0,1 2 6 0,-1 3 2 16,-1 2 4-16,-1 0 5 0,2 1 4 0,-2 2 2 0,2 2 2 15,-1 1 2-15,-1 0 0 0,0 1 0 0,0-1 0 16,0 1-2-16,0 1-2 0,0 2-4 0,0-2-1 0,0 1-5 16,0 2-5-16,0-4-1 0,0 2-2 0,0-2-4 0,0 1-2 15,2 0-4-15,-2-2-2 0,1-2-3 0,1 1-2 0,1-4-2 16,0-1 2-16,3 0-2 0,-3 0-1 0,2-4 1 0,2-1-1 16,-1 1 1-16,1-4 0 0,2-1 5 0,-3-1-3 0,2 0-1 0,0-3 0 15,1-1-2-15,-1-1-1 0,2 2-5 0,-1-2-5 0,1-2-10 16,-2 1-4-16,4-1-9 0,-2 0-14 0,-2-1-13 0,3-2-13 15,-2 2-13-15,1-1-10 0,-2-1-12 0,1 1-13 0,-1-3-15 16,-1 2-12-16,1-1-16 0,-1 0-32 0,-2-2-52 0,0 1-53 16,0-1-83-16,-2 1-105 0,3-4-80 0,0 2-74 0,1-3-85 15,-1 2-99-15,-1-2-46 0,-2-1 5 0,-1 2 68 0</inkml:trace>
  <inkml:trace contextRef="#ctx0" brushRef="#br0" timeOffset="72930.518">2207 16236 59 0,'-10'-6'987'15,"4"0"60"-15,1 0 40 0,-1-2-122 0,1 2-177 0,-1 1-205 16,3-2-159-16,1 1-132 0,2-1-94 0,0 1-55 0,2-2-32 16,4-1-25-16,0 2-17 0,2-4-19 0,0 2-12 0,5-1-15 15,-1-1-9-15,1 1-6 0,0-1-4 0,0 2-3 16,-1 0-2-16,1 0 0 0,1 3-4 0,-3 1-8 0,-3 0-14 15,0 0-15-15,1 4-20 0,-1-3-26 0,-1 4-37 0,-4 4-59 16,0-3-61-16,1 4-64 0,-2 1-95 0,-1-2-86 0,1 4-61 16,-2-1-43-16,3 4-36 0,-1-1-21 0,-2 1-50 0,-2 1-47 15,1 1 42-15</inkml:trace>
  <inkml:trace contextRef="#ctx0" brushRef="#br0" timeOffset="73103.9126">2286 16518 29 0,'0'4'826'0,"0"1"56"0,0-4-14 0,0 1-97 16,2-2-89-16,-1 0-100 0,1-3-105 0,2 0-82 16,1-2-60-16,3-1-53 0,0 0-65 0,3-2-71 0,0-1-54 15,2-2-40-15,-1-1-35 0,1 1-25 0,1 0-26 0,-1 0-39 16,-2 0-60-16,0 4-71 0,-2-4-81 0,1 2-122 0,-1 0-103 16,1-1-86-16,1-2-99 0,0 1-119 0,0 1-69 0,-1-1-2 15,2 1 45-15</inkml:trace>
  <inkml:trace contextRef="#ctx0" brushRef="#br0" timeOffset="73987.6337">3048 16092 406 0,'-5'-2'480'0,"2"0"-59"16,1 1-52-16,2-2-26 0,-1 3-8 0,-1-1-1 16,2-2 3-16,0 1 14 0,0 1 16 0,0-1 10 0,2 1-3 15,-1 1-26-15,-1 0-31 0,0 0-29 0,2 0-30 0,-2 0-34 16,0 0-39-16,0 0-45 0,0 0-38 0,0 0-25 15,0 0-18-15,0 0-12 0,0 0-6 0,0 0-8 0,1 0-4 16,1 1-4-16,-2 1-3 0,2-1-3 0,-1 2 0 16,1 0 5-16,-1 3 4 0,1 0 6 0,1 2 5 0,-1 1 2 15,0 1 3-15,-1 1 3 0,2 2 0 0,2 1-2 0,-2-1-3 16,0 3 1-16,0 0 1 0,-1 0-1 0,1 0-4 16,0 1-3-16,-1-2-3 0,0 2-4 0,1-2-3 0,-2 1-5 15,1-1-5-15,-2 1 1 0,3-2 1 0,-3 1-2 16,0-3 1-16,0 0 0 0,0-1-1 0,0-1-2 0,0-2 0 15,0-2-1-15,0 0 3 0,-3-2 1 0,3-1 1 0,0-1-1 16,0 2 3-16,-2-3 0 0,2 1 2 0,-1-2 3 16,1 2 1-16,-2-2 4 0,1 0 3 0,-1-2 7 0,2 2-1 15,-2-2 0-15,2 0-1 0,-3-1-5 0,1 0-2 16,1-2-5-16,-2-1-5 0,-1 0-8 0,1-2-1 0,0 0-4 16,-1 0 0-16,2-2-1 0,-1-2-1 0,-2-2 1 0,2 1 0 15,-2-2 0-15,0-2 0 0,-1-1 0 0,2-3-7 16,-1 2 0-16,0-2 0 0,0-3 0 0,2 1 0 0,-2-2 0 15,-1 1 0-15,3-2 0 0,0 1 0 0,-1-1 0 0,1 2 0 16,0 0 0-16,1 1 0 0,1 0 0 0,-1 2 0 16,2 1 0-16,0 0 0 0,0 4 0 0,0 0 0 0,2 2 0 15,-1 2 0-15,1 0 0 0,0 1 0 0,-1 3 0 16,2-1 0-16,1 1 0 0,-1 0 0 0,0 3 0 0,0-3 0 16,2 2 0-16,-2 2 0 0,0-2 0 0,2 1 0 15,1 1 0-15,-1 1 0 0,3-2 0 0,-2 2 0 0,2-2 0 16,-1 4 0-16,0-1 0 0,1-2 0 0,0 3 0 0,2-2 0 15,-1 0 0-15,1 1 0 0,-1 0 0 0,0 1 0 0,3 1 0 16,-3-2 0-16,2 2 0 0,-3 0 0 0,3 0 0 0,-2 0 0 16,-1 0 0-16,-1-2 0 0,1 0 0 0,-2 2 0 15,0-1 0-15,-1 1 0 0,0-2 0 0,-2 1 0 16,0 1-84-16,-1 0-121 0,0 1-31 0,-2 2-44 0,-2 1-66 0,0 1-68 16,-1 0-115-16,0-1-99 0,3 1-85 0,-3-1-101 15,-1 1-142-15,0 1-41 0,-2 1 33 0,1 2 62 0</inkml:trace>
  <inkml:trace contextRef="#ctx0" brushRef="#br0" timeOffset="74324.3999">3075 16194 378 0,'-2'0'420'15,"2"0"-69"-15,0 0-51 0,0 0-19 0,0 0 12 0,2 0 19 16,-1-2 16-16,-1 1 14 0,2-2 20 0,1 1 24 0,0-1 21 16,-1 0-4-16,3 0-25 0,-2 2-34 0,1-2-22 15,-2 0-24-15,1 1-33 0,2-1-45 0,-2-1-53 0,2 0-35 16,0-1-27-16,2 3-18 0,-2-1-15 0,0-1-10 16,1-1-7-16,1 1-6 0,0 1-7 0,1 0-10 0,-1-2-8 15,1 2-3-15,-1 0-7 0,0-1-3 0,-1 1-1 0,2-2-6 16,3 2-1-16,-1 0-2 0,-1-1-2 0,-1 1-5 15,1-2-9-15,-1 2-9 0,2-1-20 0,-2 1-13 0,-2 0-17 16,-1-1-19-16,1 3-22 0,-1-1-30 0,0 2-37 16,-1 0-47-16,-2 0-40 0,1 0-56 0,-1 0-87 0,-1 0-78 15,1 0-52-15,1 0-34 0,-1 1-28 0,-2 0-35 0,1 0-72 16,-1 3-33-16,-1-1 48 0</inkml:trace>
  <inkml:trace contextRef="#ctx0" brushRef="#br0" timeOffset="80116.572">2388 17393 260 0,'-4'0'567'0,"1"-2"-82"0,1-1-99 15,1 1-71-15,-1-3-32 0,2 1-7 0,-2 2-4 0,1 0 3 16,-1 2 8-16,2 0 11 0,0-3 8 0,0 3 2 0,0-2-13 16,0-1-19-16,0 1-20 0,-1 2-17 0,-1-1-22 0,2 0-24 0,-2 1-29 15,2 0-28-15,-1 0-26 0,1 0-23 0,0 1-19 0,0 0-14 16,0-1-8-16,0 2-10 0,0-2-7 0,0 2-5 0,0-1-4 15,0 1 0-15,0 3 2 0,0 0 3 0,0 3 1 0,0 1 1 16,0 0 1-16,0 0 3 0,1 1-2 0,-1 1-2 0,2 1-4 16,-2-2-1-16,2 1 0 0,-1-1 2 0,-1 1 1 0,2-1-1 15,-2-1 1-15,1 0-1 0,1 0 2 0,-2-3-2 0,2 2-1 0,-1-4-2 16,-1 2 2-16,2-1 2 0,-2-2 5 0,3 0 6 16,-3 0 6-16,0-2 5 0,0 2 5 0,0-3 5 0,0 1 3 0,0 1 4 15,0-2 4-15,0 0-2 0,0-3-1 0,0 0-4 16,0 0-6-16,-3-2-9 0,3-4-4 0,-2 1-7 0,2-4-9 15,-1 0-8-15,-1-3-4 0,2 0-3 0,-2-3-3 0,1 0 3 16,1-3-1-16,0 0-3 0,0-2 0 0,-2 2 2 0,2-2-1 0,0 1 1 16,0 1 2-16,0-1 4 0,0 1 4 0,0 3 4 0,2-2 2 15,-2 2 2-15,1 2 2 0,1 1 3 0,1 0 1 16,-1 3-3-16,1 1-3 0,-3 0 1 0,4 6 0 0,-4-2 0 0,2 0 0 16,-2 3-4-16,2 0-1 0,-1 2-1 0,1 2-18 0,-1-1 0 15,1 1 0-15,1 1 0 0,-1 0 0 0,1 2 0 0,0 0 0 16,2 3 0-16,3 2 0 0,-2 0 0 0,0 3 0 0,1 0 0 15,-1 2 0-15,2 2 0 0,-2 0 0 0,2 2 0 0,-1-1 0 16,2 1 0-16,-3 0 0 0,1 1 0 0,-1 0 0 0,-1-1 0 16,4 0 0-16,-1 1 0 0,-1-3 0 0,-1 0 0 0,3-2 0 15,-1 2 0-15,0-3 0 0,1 2 0 0,-1-1 0 0,-1-1-77 0,-1-3-106 16,-3-1-34-16,1-2-35 0,-2 0-57 0,-2 0-62 0,0 1-68 16,-2-1-100-16,2-1-82 0,2-5-75 0,-2 0-87 0,0-3-118 15,-2 1-29-15,-3 1 24 0,0-1 59 0</inkml:trace>
  <inkml:trace contextRef="#ctx0" brushRef="#br0" timeOffset="80290.1322">2463 17482 722 0,'0'-1'866'0,"0"-1"-2"0,0 1-97 16,1-3-96-16,1-1-95 0,1-1-98 0,-1 1-74 0,1 1-46 16,3-2-35-16,0 1-32 0,1-2-51 0,1-1-58 0,0 0-46 15,3 1-40-15,0-2-31 0,1-2-23 0,0 1-16 0,0 0-12 16,2-2-10-16,-1 0-14 0,3 0-17 0,-2-2-21 0,0 1-24 0,-1-1-31 15,-2 4-53-15,-2 1-74 0,-1-1-68 0,-1 2-115 0,1 0-106 16,3-2-94-16,-3 0-98 0,0 2-127 0,1 0-72 16,-1 1 7-16,-2 1 37 0</inkml:trace>
  <inkml:trace contextRef="#ctx0" brushRef="#br0" timeOffset="80850.4443">3071 16952 506 0,'2'-4'992'16,"-2"1"64"-16,-2 3-10 0,1-1-162 0,1 1-171 0,-2 0-178 15,2 1-137-15,0-1-122 0,2 2-80 0,-2-1-53 0,3 3-27 16,0 2-18-16,0-1-15 0,2 4-11 0,2 0-9 16,2 2-8-16,-3 2-7 0,2-1-10 0,-1 2-10 0,0 2-6 15,1-1-4-15,-3 2-3 0,2-1-2 0,-3 2 0 0,2-3-2 16,-2 2 1-16,-1-2 0 0,0-2-4 0,-1 1 1 0,-1-2 1 15,1-2-2-15,-2 1 3 0,0-4 0 0,0 1 0 0,0-2-1 16,0-2 2-16,0 0 0 0,0-2 2 0,0 1 3 0,0-3 3 16,-2 0 2-16,2 0 4 0,-1-2 3 0,-1 1 0 0,0-2-3 15,1-2-3-15,-1 0-5 0,-1-3-4 0,1 1-4 16,0-4-5-16,0-2-5 0,-1 1-2 0,3-3 0 0,-2-2 1 16,1-1-1-16,-1 0-1 0,2-3 0 0,-2 2 0 0,2-1 1 15,0-1 1-15,2 0 1 0,0 2-2 0,1 1 1 0,0 0 4 16,1 0 5-16,-2 1 4 0,1 2 2 0,0 2 3 0,-1 1 6 15,1-1 4-15,0 3 5 0,2 1-3 0,-2 2-1 0,3 1-2 16,1 0-3-16,-1 0-1 0,2 1-3 0,0 2-5 16,1 0-3-16,1 1-2 0,-2 2-1 0,3 0 1 0,0 0 3 15,-1 2 2-15,2 1 2 0,-1 0 3 0,3 3-19 0,-4 0 0 16,1 0 0-16,1 2 0 0,0 1 0 0,-1 0 0 0,-2 1 0 16,-1 2 0-16,0-1 0 0,0 2 0 0,0-1 0 0,-3 2 0 15,-2 1 0-15,0-2 0 0,0 1 0 0,-3 1 0 0,0 0 0 16,0-2 0-16,-3 2 0 0,1-1 0 0,-1 1 0 0,0-2 0 15,-2-1 0-15,-2 2 0 0,0-1 0 0,1 0 0 0,-1-3 0 16,1 0 0-16,0 1 0 0,0-1 0 0,-1-2 0 0,1-1 0 16,-1-1 0-16,-2-1 0 0,3 1 0 0,-1-2 0 15,1-1 0-15,-2 2 0 0,2-2 0 0,0-1-244 0,-3 2-97 16,-1-2-65-16,0 2-82 0,0-3-128 0,1-2-116 0,3-1-146 16,-2-2-127-16,-2 0-46 0,-2 3 15 0,-1 0 63 0</inkml:trace>
  <inkml:trace contextRef="#ctx0" brushRef="#br0" timeOffset="85046.908">1593 9330 135 0,'-22'-5'520'16,"3"1"-127"-16,2 2-139 0,1-1-91 0,3 2-41 0,-1-1-12 15,6 2 10-15,0 0 21 0,2 0 25 0,1 0 25 16,-1 0 16-16,1 0 11 0,2 0 3 0,-2 0-9 0,2 0-15 15,0 0-23-15,1 0-25 0,-1 0-24 0,1 0-18 0,2 0-14 16,0 0-8-16,0 0-2 0,2 0-1 0,1 2 6 0,-1-1 5 16,1-1 9-16,2 2 16 0,-2-1 26 0,2 1 21 0,1 1 10 15,0-1 3-15,-1 0-4 0,3 3-4 0,0-1-13 16,1-1-21-16,2 0-31 0,1 0-27 0,3 0-17 0,1-1-10 0,3 1-8 16,1 0-6-16,0-2-4 0,5 2-3 0,0-1-2 15,2 1-1-15,0-2 0 0,1 2-1 0,4-1-2 0,-2 2 1 16,5-1 0-16,1 0-2 0,2-2-1 0,2 1-2 0,2-2-4 15,0 0-3-15,3 0-2 0,-2 0-1 0,4 0-2 0,-2-2 0 16,4 1-2-16,-2-2-1 0,4 0-1 0,0-1 2 0,2 2 2 16,1-1 5-16,1-1 0 0,2-2 1 0,-1 0 0 15,2-1 0-15,-1 0 0 0,1 1-1 0,3-1-2 16,-3 1-5-16,2-2-2 0,2 3-2 0,-2-2 0 16,0 1 0-16,-2 2 1 0,1-1-2 0,-2 1 0 0,0-1 1 0,0 2 0 15,-2-1 0-15,0 1-1 0,-1 0 1 0,2-2 0 16,-1 2 0-16,2-1 3 0,-2 0 0 0,1-1 1 0,-1 2 1 15,3-3-1-15,-1 0 0 0,0 1-1 0,1-2-2 0,1 1-3 16,-2-2 1-16,3 2 0 0,-1 0-1 0,1 0 1 0,2 0 1 16,-1 0-1-16,1-1 2 0,1 1 0 0,-3-2 0 15,2 2-3-15,0-1 3 0,-1 1 0 0,1-1 3 0,-2 0 1 16,0 2 3-16,-2-4 1 0,-1 3 0 0,-2-1 2 0,2 1-2 16,-4 0 1-16,2-1-3 0,-1 1-3 0,1 0-3 15,-3-2 0-15,2 1-2 0,1-1 0 0,2 2-1 16,-3-1-2-16,0-1 1 0,3 1 0 0,0-1 1 0,-2 0 0 15,2 0 1-15,-3 0-1 0,4-1 0 0,-4 2 1 16,1-2-1-16,-1 0-1 0,3 0 0 0,-3-2 2 0,-1 1-1 16,1-1 3-16,-3 1-1 0,4-1 1 0,-3 2 0 0,-1-2 3 15,1 0 3-15,0 1-3 0,2-1 0 0,2 0-2 16,0 0-1-16,3 1 1 0,1-1-1 0,-2 0-2 0,2 2-2 16,0-2 0-16,-3 1 0 0,-1 1 0 0,2-2 1 0,-1 1-2 15,0 1 0-15,0-2 0 0,1 2 2 0,-2 0 0 16,-1 0 0-16,2 0 2 0,-2 2 1 0,2 0 1 0,-1-2 2 15,-1 2-3-15,-1 1 0 0,1 0-1 0,0-1 1 0,2 2-1 16,-3-1 0-16,0 0-1 0,1 0 0 0,2 0 0 16,-2 2 1-16,-2-1 0 0,2-1-1 0,0 1 1 0,-3 1 0 15,1 0 1-15,1-1 3 0,-1 0 1 0,4 3 0 16,-3-4 5-16,3 1 0 0,1 0 1 0,1 3 2 0,-1-3 0 16,4 2 0-16,-2-1 1 0,0-1 0 0,3 2-3 0,1-1 0 15,2 1 1-15,-1 0 2 0,3 0 2 0,1-1 1 16,1 2 1-16,1-2 3 0,2 3 3 0,-2 0 2 0,2-2-1 15,1 1-2-15,-1 1-2 0,-2-3-1 0,2 2-2 16,-2-2-3-16,-3-1-4 0,0 3-2 0,0-2-1 0,-2-1 0 16,-3 1-2-16,2-1-1 0,-3 1-1 0,-2 0-2 0,2 0 0 15,-4 1-1-15,-3-1 0 0,0-1-2 0,-4 1 0 16,-3-1 0-16,-4 1 0 0,-3-1 1 0,-3 1 0 0,-5 1-2 16,-3 0 3-16,-4-2-1 0,-2 2 0 0,-4 0-1 15,-6 1 0-15,0-2-2 0,-6 3-4 0,-1-1-8 16,-4-1-15-16,-3 0-24 0,-3 0-28 0,-5 1-33 0,-5 0-37 0,-4 2-58 15,-7 0-81-15,-3 0-93 0,-4 0-137 0,-4-2-111 16,-6-1-122-16,-7-3-179 0,-3-1-79 0,-7 2-2 0,-5 3 53 16</inkml:trace>
  <inkml:trace contextRef="#ctx0" brushRef="#br0" timeOffset="86530.8324">3573 8424 74 0,'3'-2'522'0,"2"1"-74"0,-2-1-100 16,0 1-88-16,3-1-49 0,-3 2-22 0,2 0-8 0,-2 0 2 15,2 2 8-15,-1-1 9 0,0 1 13 0,2-1 14 16,1 3 3-16,-1 0 0 0,1 0 5 0,0 2 15 0,-2 0 18 15,1 2 10-15,1 1-9 0,-4-2-16 0,2 2-15 0,-2 0-24 16,3-1-28-16,-3 0-33 0,2 2-38 0,-2-2-30 16,2 3-13-16,0 1-12 0,2 1-8 0,-4 0 1 0,2 2 0 15,-1 0-1-15,-1-1-2 0,2 4 1 0,-2-1-2 16,0 2-1-16,1-3 1 0,0 3-1 0,-1 1-1 0,0-1-1 16,0 2-4-16,0-2-2 0,-1 4 0 0,1 0-2 0,-1-1 2 15,-2 2 1-15,3-1-1 0,-3 1-1 0,2 1 2 16,-1-1-1-16,-1 0-1 0,3 0 1 0,0 1-4 0,-1 1 0 15,-1-1 3-15,1 1-3 0,1-2-1 0,-1 3 1 16,-1-1 2-16,1 1 1 0,1-1-1 0,0 3-3 0,1-1-3 16,0 1 2-16,-1 0-5 0,-1-1-2 0,1 2-3 0,0 1-2 15,2-2-2-15,-2 1-1 0,2 0-2 0,-2 2-2 16,3-2 0-16,-1 3 0 0,0-2-1 0,0 0 1 0,-2 3-1 16,2-1 1-16,1 1 1 0,-2-1 0 0,1 0-14 15,0 0-2-15,2 0 0 0,-3 3 0 0,2-3 0 0,-1 3 0 0,-2 0 0 16,2-1 0-16,-2-1 0 0,1 0 0 0,-1 0 0 15,0-2 0-15,-1 2 0 0,0 1 0 0,2 0 0 0,-3 0 0 16,1-1 0-16,-1 2 0 0,-1 1 0 0,2-1 0 16,-2 4 0-16,0 0 0 0,0 0 0 0,0-2 0 0,-2 3 0 15,1-3 0-15,-1 2 0 0,-1 0 0 0,1 1 0 0,0-1 0 16,0 1 0-16,2 1 0 0,-2-2 0 0,2 2 0 16,0 2 0-16,0-2 0 0,0 2 0 0,0 1 0 0,0-2 0 15,0 0 0-15,2 3 0 0,-2-3 0 0,2 0 0 16,-2 1 0-16,0 1 0 0,0 0 0 0,0 0 0 0,0-1 0 15,2 2 0-15,-2-1 0 0,2 0 0 0,1-2 0 0,-1 2 0 16,-1 0 0-16,3 0 0 0,-3-2 0 0,1 1 0 16,1-1 0-16,0 2 0 0,-1 1 0 0,1-1 0 0,1 0 0 15,0 2 0-15,-3-1 0 0,2-2 0 0,-1 1 0 0,0 1 0 16,-1-1 0-16,2 0 0 0,-1-2 0 0,1 4 0 0,-1-2 0 16,-1 0 0-16,1 1 0 0,1-1 0 0,0 2 0 15,0 1 0-15,-1 0 0 0,-1-1 0 0,1 0 0 0,0 1 0 16,-1 0 0-16,-1 2 0 0,-1 0 0 0,-1 1 0 15,0 1 0-15,1 0 0 0,-2 0 0 0,-2 3 0 0,2-3 0 16,0 1 0-16,1-1-8 0,-1-1-11 0,0 2 4 0,0-4 2 16,1 2 4-16,0 0 2 0,-1 0 4 0,3 0 2 0,-1 0 0 15,-1 0 1-15,2-1 1 0,0 2 0 0,0-2 0 16,0-1-2-16,0 1-2 0,0-2-4 0,0 0-2 0,2 1-1 16,-1-1-2-16,1 2-1 0,-1-3-1 0,1 2 1 15,1-3-2-15,-1 2 1 0,1 1 1 0,0-3-2 0,0 0 1 16,1 1-1-16,0 0-2 0,-1-1-1 0,-1 2 0 0,3-2 1 15,-2 2 2-15,3-1 0 0,-1 0-1 0,1-1-2 16,-1 0-5-16,1-1-6 0,-1 0-9 0,0 2-8 0,0 0-9 16,1 0-5-16,-2 1-6 0,3-1-1 0,-2 1 1 15,0 0 5-15,-2-2 5 0,4 1 5 0,-2-1 5 0,0-1 3 16,0 0 5-16,-2 0 3 0,2 0 2 0,-2-2 4 0,1 1 2 16,-1 1 4-16,1 0 2 0,-1-2 5 0,0 1 2 15,-1-2 0-15,1 1 2 0,-1 0-2 0,-1-1 1 0,2-2-4 16,1 1-2-16,0-2-4 0,2-2-3 0,-1-1-1 0,0 0-2 15,3-1 0-15,0-2 2 0,-2 1 2 0,2-1 3 0,0-2 6 16,0 3 3-16,0-3 4 0,0 1 3 0,0-2 4 0,1 1 2 16,-1-1 2-16,0-1 2 0,3 1 0 0,-3-3 4 0,1-1 4 15,-1 1 3-15,1 1 0 0,0-3 0 0,-3 1-1 16,2-2 0-16,1 0-3 0,-2-1-4 0,-1 0-10 0,0-3-9 16,2-1-11-16,-3-1-13 0,0-1-14 0,-1-1-22 0,1-1-29 15,-3 0-40-15,0 2-43 0,-1 1-36 0,-1-5-38 0,2-4-53 16,-2-1-63-16,1-2-56 0,-1 0-36 0,0 0-13 15,0-5-15-15,0-2-36 0,0-5-81 0,-3-5-55 0,-2-2 12 0</inkml:trace>
  <inkml:trace contextRef="#ctx0" brushRef="#br0" timeOffset="87596.2269">4683 8419 364 0,'0'-3'700'0,"0"2"-23"0,0-1-105 0,0 1-74 16,0-1-19-16,0 0 2 0,-2 2-12 0,2-1-23 16,-3 1-37-16,3 0-45 0,0 0-42 0,0 0-48 0,-2 1-66 15,2-1-66-15,0 0-46 0,0 0-30 0,0 2-18 0,0 0-10 16,0 2-3-16,2 1-2 0,-2 2-1 0,3 4-4 15,-3 2 2-15,2 2 3 0,-1 3 1 0,-1 3 0 0,2 5-3 16,-2 0-2-16,2 3-3 0,-1 3-2 0,-1 0 1 0,2 2 3 16,-2 2 6-16,1 0 3 0,1 1 2 0,-2-2 0 15,2-4 0-15,0 1 2 0,-2-7-2 0,2 1-5 0,0-5-8 16,-1-3-2-16,-1-3-3 0,2-4 6 0,-1-1 5 16,-1-3 11-16,0-1 13 0,0-3 16 0,2 0 17 0,-2-3 10 15,2-3 3-15,-1-3-3 0,1-3-6 0,1-4-63 16,0-3-30-16,-1-3 0 0,5-2 0 0,-3-3 0 0,0-1 0 0,1-2 0 15,0-3 0-15,0 0 0 0,0-2 0 0,-1-1 0 16,-1 0 0-16,0-3 0 0,2 1 0 0,-3 0 0 0,1 0 0 16,0 2 0-16,-1 1 0 0,1 1 0 0,0 1 0 15,2 5 0-15,-2 1 0 0,2 1 0 0,-2 4 0 0,2 1 0 16,0 3 0-16,-1-1 0 0,1 6 0 0,-2 0 0 0,0 2 0 16,0 3 0-16,-1 1 0 0,3 1 0 0,0 3 0 15,1 0 0-15,3 5 0 0,-1 1 0 0,0 3 0 0,3 1 0 16,0 5 0-16,-1 0 0 0,2 3 0 0,-2 2 0 15,1 1 0-15,1 1 0 0,-4 4 0 0,2-3 0 0,-1 3 0 16,-1 0 0-16,0 0 0 0,0-3-5 0,0 1-71 16,-2 2-26-16,-1-1-22 0,2 4-30 0,-1-3-35 0,0 5-47 15,-3-4-83-15,-3 0-104 0,2-2-140 0,-1-4-112 0,-1-4-130 16,2-4-161-16,-4-2-71 0,-1-2-7 0,-2-4 68 0</inkml:trace>
  <inkml:trace contextRef="#ctx0" brushRef="#br0" timeOffset="87778.4613">4871 8749 833 0,'-5'-3'933'0,"0"0"80"0,2 2-115 0,-2-2-133 0,4 1-136 16,-2 1-107-16,3-1-70 0,0 1-62 0,3-2-67 15,0-1-74-15,2 2-56 0,1-1-50 0,2-2-38 0,4-1-33 16,1-1-23-16,3 1-12 0,0-2-11 0,3-1-5 16,-1 1-4-16,2 0-6 0,2-3-4 0,-1 1-9 0,2-1-18 15,1-1-18-15,-2 3-25 0,2-1-29 0,-2-1-30 0,3 1-26 16,-3 1-46-16,-1 0-74 0,1 1-83 0,2-1-148 15,-1-1-125-15,3-3-152 0,-1 2-155 0,-1-1-78 0,-2 1-15 16,-3 0 49-16</inkml:trace>
  <inkml:trace contextRef="#ctx0" brushRef="#br0" timeOffset="89194.0527">7543 7738 324 0,'2'-7'478'0,"-1"0"-73"0,1-2-60 15,-1 3-22-15,1 1-1 0,-2 3 6 0,2-1 3 0,-1 0-5 16,-1 0-11-16,2 1-11 0,-1 1-15 0,1 0-9 16,1 1-4-16,-2 0-11 0,2 1-9 0,-1 0-9 0,1-1-12 15,-1 2-18-15,1 1-22 0,-1-2-34 0,-1 3-38 0,1-3-24 16,1 4-14-16,0-3-9 0,-1 4-3 0,4-1 2 0,-3 3 0 16,0-1-2-16,-1 1-1 0,1 0-2 0,0 0-2 15,-1 3-2-15,1 1 0 0,-1 0-5 0,1 1-4 16,-1-1-5-16,0 3-5 0,0 0-2 0,1 1 0 0,-1 1-5 15,-1 2-1-15,1-1-3 0,1-2 1 0,-3 3 2 0,3 1 3 16,-3 1-1-16,0-1 0 0,0 3 0 0,0 1-2 16,2 2-1-16,-2-1 1 0,2 4-3 0,-1-1 1 0,1 3 8 15,-1 1-1-15,1 3-38 0,0-1-6 0,-1 2 0 16,-1 3 0-16,3-1 0 0,-3 1 0 0,3 1 0 0,-3 1 0 16,3 0 0-16,-1 2 0 0,0-1 0 0,-1 3 0 0,1 0 0 15,1-1 0-15,0 3 0 0,-1 0 0 0,0-3 0 16,-1 3 0-16,-1-1 0 0,2 0 0 0,-1 1 0 0,2 0 0 0,-3 0 0 15,3 1 0-15,-1-1 0 0,-1 3 0 0,1 2 0 16,1-2 0-16,-1 3 0 0,-1-1 0 0,1 2 0 0,1 2 0 16,-1-1 0-16,0 2 0 0,-1 1 0 0,2 0 0 15,2 0 0-15,-2-1 0 0,0-1 0 0,0-1 0 16,1 1 0-16,-3-2 0 0,2-3 0 0,-1 5 0 0,1-4 0 16,-1-1 0-16,-1 1 0 0,1 1 0 0,1-1 0 15,-2 0 0-15,-1 0 0 0,2 0 0 0,-2 0 0 0,1 0 0 16,1-1 0-16,-2 1 0 0,3 2 0 0,-1-1 0 0,0 1 0 15,-1 1 0-15,2-1 0 0,-1 0 0 0,1-1 0 0,0-1 0 16,2 1 0-16,-2-2 0 0,0 0 0 0,2 0 0 16,-2-2 0-16,2 1 0 0,1-1 0 0,2-3 0 0,0 0 0 15,0 1 0-15,0-4 0 0,1-1 0 0,-1 1 0 0,0-3 0 16,0-1 0-16,1 2 0 0,-1-2 0 0,1 0 0 0,0 0 0 16,0 2 0-16,1-1 0 0,-2 2 0 0,3 0 0 0,-2-1 0 15,1 2 0-15,-1-2 0 0,-1 1 0 0,0-2 0 0,3 1 0 16,-3 2 0-16,0-2 0 0,0 0 0 0,1 2 0 0,-1-1 0 15,0 0 0-15,0 3 0 0,3-2 0 0,-3 2 0 0,2-1 0 16,-1 1 0-16,-1 0 0 0,0 1 0 0,-2-1 0 0,3 0 0 16,-2 2 0-16,-1 1 0 0,-1-1 0 0,0 3 0 0,-1-2 0 15,-1 1 0-15,1-2 0 0,-1 0 0 0,0-1 0 16,0-1 0-16,2 2 0 0,-2-2 0 0,-1 1 0 0,2-2 0 16,-2 3 0-16,0-1 0 0,-1-1 0 0,2 0 0 0,-1 1 0 15,1 1 0-15,0-2 0 0,1 1 0 0,-1-1 0 0,-2 2 0 16,1-2 0-16,2 2 0 0,-4-1 0 0,2 2 0 0,-2 1 0 15,3 1 0-15,0-1 0 0,-1 1 0 0,0-1 0 0,-1 0 0 16,2 0 0-16,-1 0 0 0,-2-2 0 0,3 3 0 0,-3-3 0 16,2-1 0-16,1 1 0 0,-1-1 0 0,-1 0 0 0,2-3 0 15,0 0 0-15,-3 0 0 0,2-1 0 0,-2-4 0 0,-2 0 0 16,2 0 0-16,-1-2 0 0,-1 0 0 0,-1-3 0 0,2-1 0 16,-3 0 0-16,1-3 0 0,0-3 0 0,1 0 0 0,-1 0 0 15,0-4 0-15,0 1 0 0,-2-1 0 0,3-1 0 16,-2-1 0-16,1-3 0 0,0 0 0 0,-1 0 0 0,1-2 0 15,0-2 0-15,0-3 0 0,1 1 0 0,1-2 0 0,2-1 0 16,1-1 0-16,-1-3 0 0,1 0 0 0,0-3 0 16,-4 1-245-16,2-2-219 0,-2-3-106 0,2-6-136 0,2-6-151 15,1-8-167-15,2-5-73 0,0-7-18 0,2-2 32 16,1-5 101-16</inkml:trace>
  <inkml:trace contextRef="#ctx0" brushRef="#br0" timeOffset="90194.473">8745 8110 462 0,'-2'-12'674'0,"2"0"-11"0,0 0-140 0,0 0-90 16,0-1-31-16,0 2 25 0,0 0 12 0,0 1-1 16,-2 0-22-16,2 2-37 0,0 1-43 0,0 1-41 0,0 3-57 15,0 1-84-15,0-1-56 0,0 3-37 0,0-1-28 16,0 1-15-16,0 1-9 0,2 4 0 0,0 2 6 0,1 4 3 16,0 3 6-16,3 3 6 0,0 4 9 0,-1 3 4 0,0 2 0 15,1 2-5-15,-1 2-6 0,0 1-3 0,-2-1 0 16,0 4-2-16,0-3-2 0,0 1-1 0,-1-4 1 0,0-1-1 15,-1-3-2-15,2-3 0 0,-1-4-3 0,-2-2 0 16,2-3 2-16,-1-3 7 0,-1 0 9 0,2-5 14 0,-2 1 15 16,0-3 12-16,-2-2 6 0,2-5 0 0,-3-1-4 0,1-5-9 15,-1-2-10-15,0-4-14 0,-2-2-16 0,-1-4-12 16,1 1-6-16,-1-4-6 0,1 0-1 0,0-3 1 0,-1-1-2 16,-2-2 0-16,0 0-1 0,-1-2-2 0,1 0 0 15,-1-1 1-15,1 1-2 0,1-1-2 0,1 1 0 0,-2 2 0 16,5-1-1-16,0 5 1 0,1 0-1 0,2 3-2 0,0 3 2 15,3 1-1-15,2 3 0 0,0 0 0 0,2 2-1 0,2 5-3 16,-1 1 0-16,2 2 0 0,3 2 0 0,0 2 0 16,1 3-2-16,4 2 0 0,0 3 1 0,0 2 1 15,-1 1 1-15,2 4 2 0,-1 0 2 0,-1 4 0 0,-3-1 1 16,0 3 2-16,-1-1 0 0,-2 1 1 0,-3-1 1 0,0 2 2 16,-2-2 1-16,0 0 2 0,-4 0 0 0,1-1 2 0,-3-1 1 15,-1-1-1-15,-1-1-1 0,-2 0-2 0,0-3 0 16,0 0-3-16,-3 0 1 0,2 0-3 0,1-1-2 15,-2-2-5-15,1-1-13 0,-2 2-17 0,1-3-25 0,-1 0-27 16,-2 1-32-16,0-2-34 0,-1 2-49 0,-1 2-80 0,0-1-87 16,1 2-144-16,1-4-116 0,1 1-113 0,-1-1-188 0,-1 1-85 15,1 0-17-15,2 2 52 0</inkml:trace>
  <inkml:trace contextRef="#ctx0" brushRef="#br0" timeOffset="98488.2724">15567 7709 104 0,'0'-2'675'0,"0"2"-7"16,0-3-75-16,0 3-87 0,0 0-56 0,0-2-32 0,0 2-17 15,0 0-13-15,0 0-18 0,0 0-31 0,0 2-33 16,0 3-28-16,-1 1-27 0,-1 1-28 0,2 2-34 0,0 2-35 16,-2 0-28-16,2 3-15 0,-1 1-9 0,-1 1-4 0,2 2 0 15,-1 2-2-15,-1 3-2 0,0-1-2 0,-1 1-4 16,2 2-5-16,-3-3-4 0,1 2-3 0,-2-3-6 16,1 2-1-16,1-2-6 0,0-2-3 0,-1-1-3 0,1-3-7 15,2-1-7-15,-1-2-7 0,0-2-1 0,2-2 0 0,0-2 6 16,0-2 11-16,0-1 20 0,0-1-21 0,2-2-51 0,0-2 0 15,1-2 0-15,0-5 0 0,0-3 0 0,2-4 0 16,4 0 0-16,-2-5 0 0,-3 1 0 0,4-4 0 16,0-1 0-16,-2-2 0 0,2-1 0 0,1 0 0 0,-5-3 0 15,4 0 0-15,-2 1 0 0,-1-2 0 0,2-1 0 0,-3 3 0 16,5 0 0-16,-4 3 0 0,0 2 0 0,-2 2 0 0,2 4 0 16,-2 2 0-16,-1 2 0 0,2 2 0 0,-1 2 0 15,-1 4 0-15,1 1 0 0,-1 3 0 0,1 0 0 16,-1 3 0-16,-1 0 0 0,3 3 0 0,0 2 0 0,2 3 0 0,2 2 0 15,0 6 0-15,0 0 0 0,2 4 0 0,-2 1 0 16,0 3 0-16,0 0 0 0,-1 0 0 0,1 3 0 0,-1 0 0 16,-1 0 0-16,2 0 0 0,-4 0 0 0,0-2 0 0,0 3 0 15,-2-3 0-15,3-2 0 0,0 3 0 0,1-6 0 0,-2 3 0 16,0-3 0-16,-1-2-49 0,-2 2-280 0,-1-2-90 16,-3 0-115-16,2-3-128 0,-1-2-91 0,0-2-83 15,-1-4-110-15,-3-2-76 0,-2-1-4 0,-1 1 78 0</inkml:trace>
  <inkml:trace contextRef="#ctx0" brushRef="#br0" timeOffset="98645.7242">15518 8115 475 0,'-3'-7'795'0,"1"3"57"0,2-3-69 0,2-1-80 16,1 1-64-16,0-3-62 0,4 2-67 0,1-3-74 0,2 2-67 16,2-2-84-16,2 2-88 0,2-4-63 0,1 1-43 0,1-1-25 15,0 2-22-15,3-1-28 0,0 0-32 0,-3 1-40 16,2 1-59-16,-2 1-90 0,0 0-120 0,-4 0-162 0,3 0-141 15,-1-2-162-15,1 2-151 0,0 0-67 0,-4 3-4 16,0 1 60-16</inkml:trace>
  <inkml:trace contextRef="#ctx0" brushRef="#br0" timeOffset="99087.9771">16135 7621 475 0,'0'-7'876'0,"1"2"90"15,-1-1-40-15,2 2-138 0,-1 1-133 0,-1 0-128 0,2 1-103 16,1 2-75-16,2 3-78 0,1 0-79 0,2 2-55 16,-2 2-40-16,1 1-21 0,-1 2-5 0,3 3 0 0,-1 3 3 15,1 0-1-15,-3 2-8 0,1 1-4 0,-3 3-2 16,1-2-3-16,-4 0-9 0,2 1-7 0,-3-1-8 0,2-1-4 0,-2 2-2 16,-2-4-2-16,2-1-5 0,-3 0-3 15,2-3-2-15,-1-1-2 0,0-3-1 0,-1 0-4 0,1-3 0 16,2 0-1-16,-3-2 2 0,2-1 5 0,-2 0 6 0,1-3 5 15,-1 0 2-15,0-3 1 0,-4 0-1 0,1-3 1 16,0-1-5-16,-2-2-4 0,0 0-8 0,2-3-5 0,-2-3-4 16,0-2-1-16,0 1 0 0,2-6-1 0,-1 0 0 0,0-3-1 15,0-3 1-15,2-1 0 0,1-3 0 0,0 1-1 16,1-2-1-16,2 1 2 0,1 0-1 0,0 5-1 0,0-2 1 16,3 2 2-16,2 3 0 0,-2 1 3 0,0 3 4 15,0 1 3-15,2 2 5 0,3 1 3 0,-4 3 2 0,3-1-2 16,-1 2 0-16,2 2-2 0,1 0-3 0,1 2-4 0,0 2-5 15,2 0-4-15,-1 3-2 0,3 0 1 0,-2 3-4 16,0 0-10-16,4 0-13 0,-3 3-20 0,-1 0-25 0,1 3-23 16,-1 0-31-16,-2 2-33 0,-2 2-38 0,0 2-78 15,0-2-85-15,-5 2-117 0,0 1-98 0,0 3-71 0,0-3-58 16,-1 4-80-16,-2-1-124 0,0 2-2 0,-3 0 55 0</inkml:trace>
  <inkml:trace contextRef="#ctx0" brushRef="#br0" timeOffset="99422.157">16221 7776 228 0,'-1'6'716'0,"1"-2"48"0,1-1-67 0,1-2-41 0,1 1-28 16,2 0-30-16,2-2-37 0,2-2-52 0,2 0-64 0,0 0-62 15,1-4-79-15,3 1-96 0,2-1-71 0,-1 0-47 16,3 0-29-16,-3 0-20 0,4-1-18 0,-1-1-25 16,1 2-27-16,-2-1-32 0,-3 2-37 0,0 0-53 0,-5 3-70 15,0 0-68-15,-3 0-92 0,0 2-78 0,-3 4-48 0,-2-2-18 16,-2 5 7-16,-2 0 35 0,-2 2 60 0,-3 4 62 0,-2-2 94 15,-1 4 93-15,-3 0 67 0,0 0 48 0,-2 0 39 16,0 2 28-16,2-2 30 0,-1 0 35 0,2-1 40 16,1-1 44-16,2 0 45 0,3-1 37 0,-1-3 27 0,4 1 23 15,1-2 30-15,1 0 37 0,2-1 21 0,1-2 1 0,1 1-10 16,0-3-12-16,2 0-14 0,3-2-12 0,1 1-27 16,4-2-52-16,1-2-42 0,-1-1-37 0,4-1-28 0,-1-1-24 15,1 1-21-15,1-3-23 0,-1 2-21 0,1 0-13 16,2-1-16-16,-2 2-13 0,-1-1-17 0,-1 1-21 0,-2-1-28 15,0 2-30-15,-1 1-36 0,-2 0-44 0,0 2-74 0,-4 0-85 16,-3 3-125-16,1-2-131 0,0-1-116 0,3 0-152 16,-5 0-118-16,0 1-43 0,-3 3 30 0,-2 2 64 0</inkml:trace>
  <inkml:trace contextRef="#ctx0" brushRef="#br0" timeOffset="100336.0106">15649 9220 759 0,'0'-12'872'0,"0"2"94"0,0 1-116 16,0 1-122-16,0 2-113 0,0 2-98 0,0-1-75 16,0 2-62-16,0 2-78 0,2-1-92 0,0 0-67 0,-2 2-46 15,1 2-31-15,1 4-18 0,-1 0-9 0,4 3-3 16,-1 3 6-16,1 3 9 0,0 2 8 0,2 2 9 0,-3 1 7 15,1 4 3-15,-1 0 0 0,0 3-4 0,-1 0-6 16,-1 1-7-16,-1 0-3 0,1 1-8 0,-2 0-9 0,-2-4-7 16,1 1-3-16,-1-2 0 0,0-1-2 0,-1-6-2 0,1 1-1 15,-1-3 1-15,-1-3 1 0,2-3 1 0,1-1 5 16,-1-3-13-16,2-1-21 0,-1-3 0 0,1-1 0 0,0-1 0 16,-2-5 0-16,0-2 0 0,2-4 0 0,-1-2 0 0,-1-2 0 15,2-4 0-15,-1-2 0 0,1-3 0 0,0-2 0 16,-2-2 0-16,0-1 0 0,2-3 0 0,-1 2 0 0,-1-4 0 15,2 1 0-15,0-1 0 0,0-1 0 0,0 2 0 16,0 1 0-16,3 0 0 0,-1 1 0 0,1 3 0 0,0 0 0 16,1 3 0-16,-1 1 0 0,3 3 0 0,0 1 0 0,1 3 0 15,-3 2 0-15,3 3 0 0,0 2 0 0,-2 1 0 16,0 2 0-16,0 4 0 0,1-1 0 0,1 5 0 0,2 0 0 16,0 5 0-16,1-1 0 0,2 5 0 0,-2 2 0 0,1 3 0 15,2 3 0-15,-4 1 0 0,1 2 0 0,2 4 0 0,-4-2 0 16,0 5 0-16,1-1 0 0,0 3 0 0,-3-1 0 15,0 0 0-15,0 0 0 0,-1 3 0 0,0-3 0 0,-2 1 0 16,2-1 0-16,-2-1 0 0,2-1 0 0,3-1 0 16,-4-1 0-16,1-3 0 0,-2-1 0 0,2-4-34 0,-3-1-277 15,-1-1-73-15,-2-2-77 0,-1-3-139 0,2-3-115 0,0-2-112 16,0-2-165-16,-3 0-61 0,-2 0-2 0,-1 0 67 16</inkml:trace>
  <inkml:trace contextRef="#ctx0" brushRef="#br0" timeOffset="100501.2368">15703 9476 73 0,'-3'-4'869'0,"1"-3"102"16,2 0 64-16,2 0-121 0,1 0-142 0,2-2-146 15,1 0-131-15,7-2-99 0,-2 1-104 0,3-2-99 0,5-2-66 16,1 1-48-16,6-1-31 0,-4-1-25 0,7 0-23 0,-3 0-29 16,1 0-31-16,0 1-46 0,-2-2-78 0,-1 3-84 15,0 2-142-15,1-2-129 0,-1 1-109 0,-1-2-130 0,1 5-142 16,-2 0-45-16,-3 2 26 0,1 1 60 0</inkml:trace>
  <inkml:trace contextRef="#ctx0" brushRef="#br0" timeOffset="101270.0011">16503 9021 607 0,'2'-3'843'0,"-1"0"77"16,2 0-86-16,-1 1-107 0,-2-1-95 0,0 3-109 0,0-1-86 0,0 1-72 15,3 0-65-15,-3 0-76 0,2 0-77 0,-1 0-52 16,-1 0-41-16,2 1-24 0,-2-1-16 0,2 3-6 0,-1-1 0 16,2 1 1-16,-1-2 5 0,-1 2 6 0,-1 2 8 15,2-3 8-15,-1 3 6 0,-1-2 6 0,2 2 1 0,0-2 4 16,-2 1-1-16,1-1 2 0,-1 3-3 0,2-3 0 16,-1 2-2-16,-1-1-3 0,2 1-3 0,-2-1-2 0,2 2-3 15,-1 0-3-15,-1 0-2 0,2 1-1 0,-2 2-1 0,0-2 0 16,0 0-1-16,2 2 0 0,-2 0-3 0,0 2 0 15,0-1-1-15,0 1 0 0,0 1 0 0,0 1-2 0,0 1 0 16,0-1-1-16,0 1-1 0,0 1-1 0,0 1-2 16,1 1-4-16,-1-2-2 0,2 1-1 0,-1 2-2 0,-1-1-1 15,0-2 0-15,0 1-2 0,0-1-1 0,0-2 0 0,0 0-1 16,0-1 0-16,0-3 0 0,0-1-1 0,0-3-1 16,0 1 1-16,0-3 1 0,0 2-1 0,0-3 1 0,0 0 2 15,0 0 3-15,0-2 7 0,0 0 7 0,0 0 2 16,0 0-26-16,0-2 0 0,0 0 0 0,-1 1 0 0,-1-2 0 15,2 0 0-15,-1-1 0 0,-1-1 0 0,0 1 0 0,1-2 0 16,-1-2 0-16,2 3 0 0,-2-3 0 0,2 0 0 16,-1 0 0-16,-1 1 0 0,2 0 0 0,0-2 0 0,0 2 0 15,0 0 0-15,0 1 0 0,0-1 0 0,0 2 0 16,0-1 0-16,0 2 0 0,0-1 0 0,2 1 0 0,-2 1 0 0,1-2 0 16,-1 2 0-16,0 0 0 0,0 0 0 0,0 0 0 0,0 0 0 15,0 0 0-15,0 0 0 0,2 1 0 0,-2 0 0 16,2-1 0-16,-1 0 0 0,-1 0 0 0,0-2 0 15,0 1 0-15,0-1 0 0,2 1 0 0,0-3 0 0,-2 2 0 16,0-2 0-16,1-3 0 0,-1 0 0 0,0 1 0 0,0-5 0 16,0 1 0-16,0-2 0 0,0-2 0 0,-1 0 0 15,1-3 0-15,-2-1 0 0,0 1 0 0,2-2 0 0,-3 1 0 16,1 0 0-16,2 1 0 0,-1 2 0 0,-1 0 0 0,2 2 0 16,0 2 0-16,0-1 0 0,0 1 0 0,0 3 0 15,0 0 0-15,2 1 0 0,-1 1 0 0,1-2 0 0,1 2 0 16,2-1 0-16,1 1 0 0,0-2 0 0,2 1 0 15,1-1 0-15,0 1 0 0,0-1 0 0,4 1 0 0,-1-1 0 16,1 1 0-16,1 1 0 0,-1 0 0 0,-2-2 0 0,3 4 0 16,-1-2 0-16,1 1 0 0,-1 2 0 0,1 1 0 0,-4 0 0 15,-1 3 0-15,-1-1 0 0,1 2 0 0,-1 1 0 0,-1 0 0 16,-2 0 0-16,1 0 0 0,-5 1 0 0,2 2 0 16,-1 0 0-16,1 2 0 0,-3 1 0 0,0 1-11 15,-1 2-173-15,-3 3-29 0,-3 0-41 0,-1 3-75 0,-2 3-88 16,-4-2-135-16,3 4-99 0,1-2-76 0,-4 3-80 0,2 0-134 15,-4 3-48-15,0 0 36 0,-1 2 76 0</inkml:trace>
  <inkml:trace contextRef="#ctx0" brushRef="#br0" timeOffset="101474.9552">16475 9247 98 0,'0'3'757'16,"1"-2"81"-16,2 1 15 0,2 0-70 0,0-1-61 0,4-1-61 15,-1 0-64-15,3 0-61 0,3-3-55 0,-1-1-56 16,4-1-91-16,0 1-66 0,0-4-44 0,2 1-30 0,3-1-21 15,2-2-17-15,-2 1-66 0,0 0-90 0,0 0 0 16,0 0 0-16,-3 0 0 0,0 0 0 0,0 1 0 0,-5 1 0 16,3 1 0-16,-4 0 0 0,-3-1 0 0,2 3 0 0,-2 0 0 15,-2-1 0-15,0 2-53 0,-2 1-149 0,-1 1-37 16,-4 1-54-16,1 1-78 0,-2-1-99 0,0 2-128 0,0 1-97 16,0-3-101-16,0 2-162 0,0 1-57 0,-2 1 11 15,-2 2 64-15</inkml:trace>
  <inkml:trace contextRef="#ctx0" brushRef="#br0" timeOffset="102802.3661">15706 10605 403 0,'-5'-2'512'0,"0"-1"-47"0,2 0-46 0,-1 0-24 16,2 0-6-16,1 2 20 0,1-2 40 0,0 0 28 0,0-1 1 15,0 3-26-15,0 0-49 0,0-1-47 0,0 1-41 16,0-1-49-16,1 2-63 0,-1 0-49 0,2 0-35 0,-2 0-22 16,0 0-18-16,3 0-12 0,-3 2-15 0,1-1-11 15,-1-1-11-15,2 2-10 0,-1 2-6 0,1 2-2 0,0 2 2 16,1 4 8-16,0 1 6 0,0 3 7 0,-1 5 9 0,1 1 5 15,2 0 8-15,-3 4 6 0,0 1 1 0,2-1-3 0,-4 1 0 16,1 2-4-16,-1 0-3 0,3-2-5 0,-1-2-9 16,0-1-6-16,-2-1-4 0,1-2-3 0,-1-2-2 15,0-4-1-15,0-1-3 0,0-2 1 0,0-3 4 0,0-2 0 16,0-1 5-16,0-1 7 0,-1-2 8 0,1-3 13 0,0 0-52 16,0 0-7-16,0-2 0 0,-2-4 0 0,0-1 0 0,2-4 0 15,-3-2 0-15,2-4 0 0,1 1 0 0,-2-5 0 16,0-2 0-16,2-1 0 0,-2-1 0 0,0-1 0 0,2-2 0 15,0-1 0-15,0-1 0 0,2-1 0 0,0 1 0 16,-2 0 0-16,4-1 0 0,-3 3 0 0,2-1 0 0,1 4 0 16,-1 0 0-16,2 2 0 0,-1 2 0 0,4 1 0 0,-2 2 0 15,2 0 0-15,1 4 0 0,0 2 0 0,0-1 0 0,-1 3 0 16,0 2 0-16,1 1 0 0,-2 1 0 0,-1 3 0 16,-1 0 0-16,0 2 0 0,1 1 0 0,-1 2 0 0,0 2 0 15,-4 2 0-15,2 1 0 0,1 2 0 0,-4 3 0 16,-2 0 0-16,0 2 0 0,-1 2 0 0,-2 0 0 0,2-1 0 15,-3 4 0-15,-2-1 0 0,2 0 0 0,-1-2 0 16,2 2 0-16,-1-4 0 0,0 2 0 0,1-3 0 0,0 0 0 16,2-3 0-16,0-2 0 0,1-1 0 0,2-2 0 0,0-2 0 15,0 0 0-15,0-2 0 0,0 1 0 0,0-2 0 0,2 0 0 16,1 0 0-16,2-3 0 0,2-2 0 0,2 0 0 16,0 0 0-16,3-1 0 0,3-1 0 0,0 0 0 0,2-2 0 15,0 3 0-15,2 0 0 0,3-1 0 0,-3 2 0 16,3 0 0-16,0 0 0 0,-2 5 0 0,2-2 0 0,-2 2 0 15,1 2 0-15,-4-2 0 0,2 5 0 0,-5 0 0 0,2 0 0 16,-3 2 0-16,-2 2 0 0,-2 0 0 0,-2 1 0 0,-1 0 0 16,-1 2 0-16,-2 0 0 0,-3 0 0 0,0 0 0 15,-3 0 0-15,-4 0 0 0,1 1 0 0,-5 1 0 0,2-2 0 16,-3 1 0-16,-2-1 0 0,2 0 0 0,-6 0 0 0,2-1 0 16,-1-1 0-16,1-1 0 0,-1 0 0 0,1 0 0 15,-3-1 0-15,0-1 0 0,3-2 0 0,-1-1 0 0,1 1 0 16,2-4 0-16,3 1 0 0,1-2 0 0,-1 0 0 0,3-3 0 15,0 1 0-15,3 1-140 0,-4-1-154 0,5 1-86 16,-3-1-107-16,4 1-144 0,1-4-115 0,4-2-128 16,0-1-137-16,2 1-54 0,1 0 1 0,3 0 80 0</inkml:trace>
  <inkml:trace contextRef="#ctx0" brushRef="#br0" timeOffset="104367.9498">16756 10386 293 0,'0'-5'374'0,"2"2"-63"0,-1-1-61 16,-1 1-36-16,0 0-8 0,0 0 11 0,0 0 26 15,0-1 29-15,0 3 24 0,0-1 13 0,2 0 4 0,0 2 2 16,-2-2-2-16,0 2-7 0,0-1-12 0,0-1-16 0,1 2-18 16,-1-1-16-16,0 0-16 0,0 1-24 0,0-2-25 15,0 0-33-15,0 2-33 0,0 0-30 0,2 0-21 0,-2 0-15 16,1 0-13-16,-1 0-9 0,0 0-7 0,0 2-4 15,0-2-7-15,0 2-5 0,0-2-2 0,0 1-1 0,0 0 1 16,3 2 4-16,-1 1 5 0,-2-1 5 0,1 2 7 16,-1 1 7-16,2 0 6 0,-1 2 4 0,-1-1 5 0,2 2 3 15,0 2-1-15,-2-1 1 0,0 2-3 0,0 0-1 0,0 0-2 16,0 0-5-16,0 0-2 0,0 0-2 0,0-1-3 16,-2-1 0-16,2 1-1 0,-2-1-1 0,2 0 2 15,0 0 0-15,-1-2 3 0,1 0 3 0,-2 1 2 0,2 0 5 0,-1-1 1 16,1 2 1-16,-2-1 1 0,-1 0 1 0,3 3-4 15,-1 0-3-15,-1-2-3 0,2 3-6 0,-1-1-2 16,1 1-1-16,-2 1-3 0,0 1-2 0,2-3 1 0,-1 3-2 16,-1-4-1-16,0 2-3 0,1 2-2 0,-1-3-2 0,-1-1-4 15,3 0 0-15,-2 0-5 0,-1-3 1 0,2 0 0 16,-4 0-1-16,4-1 0 0,-3 1 0 0,4-3-2 0,0 0 2 16,0-2 2-16,0 0 0 0,-1-1 0 0,1-1 3 0,0 1 5 15,-2-2 6-15,2 0 7 0,0 0 8 0,0 0 2 16,0 0 7-16,0 0 4 0,-1-2-3 0,1 1-24 0,0-1-20 15,0-1 0-15,0 2 0 0,0-2 0 0,-2-1 0 0,2 2 0 16,-2-3 0-16,2 2 0 0,0 0 0 0,0-2 0 16,0 3 0-16,0 0 0 0,0-1 0 0,0 0 0 0,0 2 0 15,0 1 0-15,0-2 0 0,0 1 0 0,0 1 0 0,0-2 0 16,0 0 0-16,0 2 0 0,0-1 0 0,0 1 0 16,0 0 0-16,0 0 0 0,0 0 0 0,0 0 0 0,0 0 0 15,0 0 0-15,0 0 0 0,2 0 0 0,-2 0 0 16,0 0 0-16,0-1 0 0,0 0 0 0,0 1 0 0,0-2 0 15,0 2 0-15,2 0 0 0,-1-2 0 0,-1 1 0 16,0 1 0-16,0-2 0 0,0 2 0 0,0 0 0 0,0 0 0 0,0 0 0 16,0-1 0-16,0-1 0 0,0 2 0 0,0 0 0 15,0 0 0-15,0 0 0 0,0 0 0 0,0 0 0 0,0 0 0 16,0 0 0-16,0 0 0 0,0 0 0 0,0 0 0 0,0 0 0 16,0 0 0-16,0 0 0 0,0-1 0 0,0 1 0 0,0-2 0 15,0 0 0-15,0 0 0 0,2 1 0 0,-1-3 0 16,-1 1 0-16,2 1 0 0,0-2 0 0,-1 2 0 0,-1-1 0 15,0 1 0-15,3-1 0 0,-1-1 0 0,-2 2 0 16,1-1 0-16,-1 1 0 0,0 0 0 0,0 1 0 0,0 1 0 16,0-1 0-16,0-1 0 0,0 2 0 0,0-2 0 15,0 2 0-15,0 0 0 0,0-1 0 0,0 0 0 0,2 1 0 16,-1-3 0-16,-1 3 0 0,0 0 0 0,2-2 0 0,-2-1 0 16,0 0 0-16,2-2 0 0,-1 3 0 0,-1-3 0 15,2 1 0-15,-1-2 0 0,-1 1 0 0,2-1 0 0,-2 0 0 16,0 0 0-16,2 0 0 0,-1-1 0 0,1 1 0 0,0-2 0 15,-2 1 0-15,1-1 0 0,-1 0 0 0,0-2 0 16,2 0 0-16,-1-1 0 0,-1 0 0 0,5-1 0 0,-5 1 0 16,1 2 0-16,-1-5 0 0,2 2 0 0,-1 0 0 15,-1-1 0-15,2-1 0 0,0 1 0 0,-1 0 0 0,-1 1 0 0,2-3 0 16,-1 3 0-16,-1 1 0 0,2 2 0 0,-2 0 0 16,2-1 0-16,-1 3 0 0,1 0 0 0,0 1 0 0,-1 0 0 15,2 0 0-15,-1 0 0 0,1 1 0 0,0-1 0 16,0 0 0-16,0 0 0 0,2 0 0 0,0 1 0 0,1 0 0 15,2-1 0-15,0-1 0 0,0 0 0 0,0 2 0 0,4-2 0 16,0 1 0-16,0-1 0 0,-1 4 0 0,2-3 0 16,1 1 0-16,-3 1 0 0,5-1 0 0,-2 1 0 0,0 1 0 15,-1 0 0-15,0 0 0 0,-1 0 0 0,0 1 0 0,0 1 0 16,-1-1 0-16,0 0-89 0,0 1-73 0,-1 1-42 16,-4 1-62-16,-1 3-91 0,-2-1-113 0,2 1-131 0,-5 1-88 15,0 1-74-15,-5-2-90 0,0 2-109 0,-1 1-14 16,-5 4 53-16,-2 1 102 0</inkml:trace>
  <inkml:trace contextRef="#ctx0" brushRef="#br0" timeOffset="104572.3617">16827 10584 739 0,'0'3'815'0,"0"0"46"0,0-2-79 0,2 2-79 0,-2-1-72 16,4-2-73-16,-2 1-68 0,1-1-52 0,4 0-50 15,1-1-76-15,1 1-82 0,2-2-61 0,0-1-45 16,3 0-33-16,1 0-23 0,0 2-17 0,0-3-13 0,3 2-12 15,-1-1-9-15,-2 0-14 0,1 0-17 0,0 0-22 0,-3-1-28 0,0 3-34 16,-3 0-35-16,-2-1-55 0,-3 4-74 0,3-1-65 16,-5 2-86-16,2 0-93 0,-4 0-63 0,-1 0-35 15,0 2-20-15,0-3-6 0,-3 3 5 0,-3 1-32 16,-2 0-23-16,0 2 49 0</inkml:trace>
  <inkml:trace contextRef="#ctx0" brushRef="#br0" timeOffset="104751.1002">16829 10867 322 0,'-5'11'643'0,"0"-2"-14"0,4-2-69 16,-1 1-3-16,1-2 18 0,1 0 10 0,0-2-1 16,0 1-18-16,0-4-43 0,1 1-56 0,2-2-50 0,2 0-84 15,3 0-77-15,0 0-55 0,1 0-40 0,1-2-32 16,6-1-27-16,-4-1-21 0,6-1-29 0,-2-1-31 0,2 0-36 16,1-1-38-16,-3 1-41 0,1-1-42 0,0 2-56 0,-2-1-96 15,0 1-108-15,-2-1-158 0,0-1-132 0,1-1-160 16,-1 1-140-16,-2-3-54 0,-1 5 2 0,-1-2 68 0</inkml:trace>
  <inkml:trace contextRef="#ctx0" brushRef="#br0" timeOffset="105667.6089">16092 11920 212 0,'-13'2'454'0,"2"-2"-79"16,2 0-86-16,3 0-36 0,-1 0 2 0,2 0 24 16,0-2 32-16,2-1 30 0,2 0 45 0,-2-1 57 0,3-1 29 15,0-1-1-15,0 1-24 0,0 0-31 0,0-2-22 0,3 0-17 16,-2 1-30-16,1 1-53 0,-1-2-40 0,1 1-30 16,0 2-26-16,-1-1-24 0,-1 4-28 0,2-3-33 0,0 4-31 15,-2 2-28-15,1 0-21 0,-1 1-13 0,2 7-6 16,-1 2-1-16,3 2 1 0,-3 4 2 0,1 3 3 0,-1 1-19 15,1 2 0-15,1 0 0 0,-2 2 0 0,-1-1 0 16,2 1 0-16,-1-1 0 0,-1-1 0 0,2 2 0 0,-2-5 0 0,0 0 0 16,0-3 0-16,0-3 0 0,0-2 0 0,0-1 0 15,0-3 0-15,0-3 0 0,0 0 0 0,0-2 0 0,0-2 0 16,0-2 0-16,-2-2 0 0,2-2 0 0,-3-2 0 0,2-4 0 16,-4-2 0-16,2-3 0 0,2-3 0 0,-3-3 0 15,1-2 0-15,-2-1 0 0,2-1 0 0,1-4 0 0,-1 1 0 16,-1-4 0-16,-1 0 0 0,4 1 0 0,1 0 0 0,0-1 0 15,0 4 0-15,1-1 0 0,4 4 0 0,-1 1 0 16,1-1 0-16,3 6 0 0,0 1 0 0,1 2 0 0,3 1 0 16,0 3 0-16,2 0 0 0,-1 1 0 0,3 4 0 15,-2-1 0-15,3 2 0 0,0 3 0 0,-2 2 0 0,1 1 0 16,1 0 0-16,-4 3 0 0,4 1 0 0,-4 2 0 0,-1 2 0 16,1 1 0-16,-5 1 0 0,2 3 0 0,-4 1 0 0,-1 2 0 15,-2 1 0-15,0 1 0 0,-3 0 0 0,0 3 0 16,-1-1 0-16,-3-1 0 0,1 2 0 0,-2-1 0 0,-1-2 0 15,-2 0 0-15,0-2 0 0,0-1 0 0,0 0 0 16,-1-2 0-16,1-3 0 0,0 1 0 0,-1-4 0 0,4 2 0 16,2-3 0-16,0-1 0 0,0-3 0 0,1 3 0 15,0-3 0-15,2 0 0 0,0-1 0 0,2-1 0 0,0 0 0 0,-1 0 0 16,1 0 0-16,1 0 0 0,0-1 0 0,5-1 0 16,1 2 0-16,1-1 0 0,1 1 0 0,2 1 0 0,-1 1 0 15,2-1 0-15,-1 3 0 0,4 0 0 0,-4 1 0 16,1 0 0-16,1 2 0 0,-1 1 0 0,-2-1 0 0,0 2 0 15,0 0 0-15,-4 0 0 0,0 0 0 0,0 0 0 0,-4 1 0 16,0 1 0-16,-3-1 0 0,-2 1 0 0,-3-2 0 16,-3 1 0-16,1 1 0 0,-2-1 0 0,-2 1 0 0,-4-1 0 15,1-1 0-15,-2 0 0 0,-5 0 0 0,1 0 0 0,-3 0 0 16,2-2 0-16,-6 0 0 0,0-1 0 0,-1 0 0 16,2 0 0-16,-4-3 0 0,5 4 0 0,0-3 0 0,-1 0 0 15,5-1 0-15,0-3 0 0,2 0 0 0,3 3 0 0,-2-2-49 16,6-1-124-16,-1 0-40 0,0 0-52 0,4-1-84 15,-3-2-92-15,5 3-141 0,1-3-107 0,4-3-106 0,1 0-150 16,3 0-74-16,0-2-4 0,3 2 64 0</inkml:trace>
  <inkml:trace contextRef="#ctx0" brushRef="#br0" timeOffset="106350.8669">16957 11623 553 0,'0'-4'1030'0,"-5"2"52"16,5 1 33-16,-1-1-172 0,-1 2-192 0,2 0-202 0,0 2-182 15,0-1-131-15,0 2-72 0,0 2-36 0,0 0-18 0,0 5-12 16,0 2-7-16,0 3-7 0,0 3-1 0,0 1-4 0,0 2-8 15,0 2-10-15,0-1-7 0,0 4-2 0,2-2 1 16,-1 3-4-16,4-2-5 0,-5 2-2 0,0-1-6 16,0-3-3-16,-5 0-9 0,5-2-6 0,-1-1-6 0,-1-4-2 15,1-3-3-15,-3 0 0 0,3-3-1 0,-1-1 0 0,2-3 0 16,-2-1 2-16,2-2 8 0,-1-2 12 0,1-1 10 0,0-1 4 16,0-2-38-16,0-4-4 0,0-3 0 0,0-2 0 15,1-3 0-15,-1-2 0 0,2-1 0 0,1-2 0 0,-1-3 0 16,1-1 0-16,0-2 0 0,3-2 0 0,-3 1 0 0,2-4 0 15,0 3 0-15,2 0 0 0,-1 2 0 0,1 1 0 16,2 0 0-16,-1 4 0 0,-2 0 0 0,1 3 0 0,2 1 0 16,-1 4 0-16,1 0 0 0,-1 2 0 0,0 2 0 0,1 0 0 15,1 2 0-15,1 1 0 0,-2 1 0 0,4 3 0 16,-2 1 0-16,5 1 0 0,-2 1 0 0,2 1 0 0,0 5 0 16,1 1 0-16,-1 2 0 0,-1 1 0 0,2 1 0 15,-2 1 0-15,-2 4 0 0,-2 1 0 0,2 1 0 0,-4 4 0 16,-1-1 0-16,0 0 0 0,-3 4 0 0,-2-2 0 0,-2 2 0 15,-1-2 0-15,-3 1 0 0,-2-1 0 0,-4-1 0 0,1-1 0 16,-1 1 0-16,-5-2 0 0,1-2 0 0,-2-1 0 16,-2 0 0-16,-2-1 0 0,2-1 0 0,-2-2 0 0,0 0 0 15,-2-1 0-15,-1-1 0 0,3-1 0 0,-3 3 0 16,-2-2-256-16,-1 0-160 0,0-1-98 0,2-1-143 0,1-1-119 16,2-3-152-16,2 2-116 0,0-4-39 0,-2 1 15 0,2-1 75 15</inkml:trace>
  <inkml:trace contextRef="#ctx0" brushRef="#br0" timeOffset="107265.9468">16337 13161 647 0,'-5'-5'936'0,"2"1"68"0,0 0-32 0,1 2-161 16,-1 1-170-16,2 1-159 0,1-2-113 0,-2 4-86 16,0-1-74-16,2 5-51 0,-1 1-29 0,-1 4-15 0,2 3-9 15,-1 3 0-15,1 3 6 0,-2 0 1 0,0 5-4 0,2 2-2 16,-2 0-4-16,2 3-9 0,0 0-4 0,0 2-6 15,0 1-9-15,0-2-6 0,-2 2-8 0,2-5-13 0,-2 3-9 16,2-6-7-16,-1-2-5 0,-1-1-5 0,1-6-6 16,-1-1-2-16,0-4-1 0,-1-1 2 0,2-2-12 0,1-4-2 0,-4-1 0 15,4 0 0-15,-1-3 0 0,-1-3 0 0,0-1 0 16,-1-4 0-16,-1-5 0 0,1-1 0 0,0-4 0 0,-2 0 0 16,2-4 0-16,-2-1 0 0,1-3 0 0,0 0 0 15,-1-5 0-15,2 2 0 0,2-3 0 0,-1-1 0 0,0-2 0 16,1 3 0-16,1-1 0 0,1 0 0 0,1 1 0 15,1 1 0-15,2 5 0 0,2-1 0 0,0 5 0 0,-1 1 0 0,2 1 0 16,3 4 0-16,0 1 0 0,-1 1 0 0,2 4 0 16,-2 1 0-16,1 1 0 0,0 2 0 0,0 3 0 15,0 0 0-15,-1 2 0 0,-1 4 0 0,2-2 0 0,-3 5 0 16,-2 2 0-16,1 1 0 0,-1 3 0 0,-1 0 0 16,-2 3 0-16,-2 3 0 0,1-2 0 0,-2 2 0 0,-2 0 0 15,-1 0 0-15,-3 1 0 0,-2-2 0 0,2 1 0 0,-1-2 0 16,-2 1 0-16,1 0 0 0,0-4 0 0,2 1 0 0,-2-4 0 15,5-1 0-15,0-1 0 0,0-1 0 0,1-3 0 0,0 0 0 16,2-1 0-16,2 0 0 0,-2-3 0 0,3 1 0 16,1-1 0-16,-1 0 0 0,3-1 0 0,0 1 0 0,2-2 0 15,2 1 0-15,2-2 0 0,-1 1 0 0,5-1 0 16,-3 2 0-16,2-1 0 0,1-1 0 0,2 3 0 0,-1 2 0 16,2-1 0-16,-3 2 0 0,4 2 0 0,-2 1 0 15,-1 0 0-15,0 3 0 0,0 0 0 0,-2 1 0 16,-2 2 0-16,-1-1 0 0,-2 0 0 0,-2 4 0 0,0-4 0 0,-2 4 0 15,-3-2 0-15,-3 3 0 0,0-1 0 0,-3 0 0 0,-3 0 0 16,-2-1 0-16,-2 3 0 0,-2 0 0 0,-1-2 0 16,-1 0 0-16,-3 0 0 0,-1-2 0 0,1-1 0 15,-2 0 0-15,0 0 0 0,-2-1 0 0,1-2 0 0,-1-2 0 16,1 0 0-16,-1-1 0 0,5 1 0 0,-1-3 0 0,4-2 0 16,2-1 0-16,2-2 0 0,-1-1 0 0,4 0-174 0,-5-2-151 15,3-1-91-15,0 1-127 0,3-1-134 0,2-8-124 16,6-1-172-16,0 1-85 0,4 0-24 0,-1-1 35 0,4-1 92 15</inkml:trace>
  <inkml:trace contextRef="#ctx0" brushRef="#br0" timeOffset="107765.3813">17298 13006 53 0,'2'0'831'0,"-1"-1"81"0,-1 1 65 16,2-2-126-16,-2 1-133 0,0 1-140 0,0 0-128 15,0 0-81-15,2 3-63 0,-2 0-69 0,1 3-57 0,2 1-39 16,-1 2-25-16,0 5-11 0,1-1-6 0,0 2-3 16,0 3-7-16,2 1 0 0,-4 4-4 0,2 0-1 0,-3 1 2 15,0 0-2-15,0 3-3 0,-1-2-4 0,-1 0-4 0,-1 3-7 16,-3-2-3-16,1 0-7 0,0-1-6 0,-1-1-6 15,0-1-6-15,-2-2-7 0,3-3-6 0,0-1-6 0,1-3-4 16,-1-4-5-16,2 1-4 0,-1-4-6 0,0-2 0 16,2 0 0-16,1-4 0 0,-1 1 0 0,1-4 0 0,-3 0 0 15,3-4 0-15,-2-2 0 0,-1-2 0 0,3-3 0 0,-1-1 0 16,0-3 0-16,1-1 0 0,-1-3 0 0,2-2 0 0,0-2 0 16,2-2 0-16,-1-3 0 0,1 0 0 0,1-1 0 15,1-2 0-15,-1 0 0 0,2-1 0 0,1 3 0 0,2 1 0 16,-2 2 0-16,0 2 0 0,-1 2 0 0,3 3 0 15,0 2 0-15,-2 1 0 0,2 3 0 0,0 1 0 0,1 1 0 16,-1 2 0-16,1 2 0 0,1 2 0 0,-2 1 0 0,0 0 0 16,2 1 0-16,1-1 0 0,0 3 0 0,0 0 0 15,-2 0 0-15,3 1 0 0,-2 2 0 0,2 0 0 0,-3 4 0 16,2-1 0-16,-1 0 0 0,-1 1 0 0,-1 0 0 16,1 3 0-16,-2-1 0 0,-1 1-47 0,-1 1-158 0,1 1-36 15,-4 4-68-15,-2 1-86 0,0-1-127 0,-5 1-122 0,1-2-100 16,-3-1-115-16,-1 2-121 0,-3 0-47 0,0 1 32 0,-2 1 77 15</inkml:trace>
  <inkml:trace contextRef="#ctx0" brushRef="#br0" timeOffset="107961.7313">17229 13326 368 0,'-3'4'871'0,"1"-1"105"0,1 0 1 0,1 0-116 0,0 0-108 15,0-1-122-15,3-1-99 0,4-1-66 0,1 0-79 16,4 0-91-16,3 0-65 0,1-1-54 0,5-1-33 15,-1 1-30-15,-1-2-23 0,3-2-21 0,0 1-16 0,2-2-14 16,-2-1-8-16,4 3-8 0,-4-2-9 0,-2 0-8 0,1 2-13 16,-2-2-17-16,-3 0-19 0,1 0-25 0,-4 1-38 15,-2 1-42-15,-2 1-55 0,1-1-99 0,-4 4-118 0,-1-3-164 16,1-1-155-16,-3 0-214 0,2-4-99 0,-2 2-36 0,-3 2 11 16,0-1 82-16</inkml:trace>
  <inkml:trace contextRef="#ctx0" brushRef="#br0" timeOffset="108666.2185">16508 14742 327 0,'0'-6'602'0,"0"0"-26"16,1 0-58-16,-1-2-40 0,2 1 25 0,-2 0 26 0,0 2 14 16,0-1-3-16,-2-1-24 0,2 4-37 0,-1-4-44 0,-1 3-41 15,2-1-74-15,-1 3-63 0,1-3-42 0,-2 2-26 16,0 2-20-16,-1-1-19 0,2 0-18 0,-3 0-17 0,-2 4-18 15,0 0-16-15,0 2-56 0,-7 3-25 0,-1 0 0 0,-2 4 0 16,-3 3 0-16,-1 4 0 0,-1 2 0 0,0 4 0 16,-1 1 0-16,1 2 0 0,-1 3 0 0,4 3 0 0,-2 0 0 15,2 3 0-15,2-1 0 0,1-1 0 0,6 1 0 0,0-3 0 16,4 0 0-16,2 0 0 0,3-4 0 0,3-1 0 16,3-2 0-16,3-1 0 0,6-3 0 0,2-1 0 0,2-4 0 15,7-2 0-15,2-3 0 0,0-4 0 0,4-3 0 16,3-2 0-16,0-5 0 0,2-1 0 0,1-4 0 0,0-1 0 0,-1-1 0 15,-2-1 0-15,-4 0-266 0,-2 1-369 0,-1-2-128 16,-3-3-128-16,1-3-173 0,-3 0-70 0,-2 0-7 0,0 2 34 16,-3 1 100-16</inkml:trace>
  <inkml:trace contextRef="#ctx0" brushRef="#br0" timeOffset="109332.4254">17472 14823 70 0,'-3'-7'1001'0,"0"2"61"0,1-1 32 16,-1-1 8-16,0 3-218 0,1-1-247 0,-1 3-221 0,3 1-165 15,-1 1-94-15,-1 0-50 0,0 2-23 0,-2 4-10 16,1 4-1-16,0 1-5 0,-2 5-1 0,2 0 3 0,-1 3 8 16,1 2-1-16,1 0-1 0,-1 2-4 0,-1 0-4 15,-1-1 5-15,2 0-2 0,-2-1-5 0,2-2-10 0,-2-2-7 16,2-2-8-16,0-3-9 0,-2-3-6 0,4 0-7 0,-1-3-1 15,1-1 5-15,-1-1 7 0,0-3 10 0,2-1 4 16,-1-1-30-16,-1-3-14 0,-1-5 0 0,-2-5 0 0,0-1 0 16,-1-3 0-16,2-3 0 0,-3-3 0 0,4-2 0 0,-2 0 0 15,3-5 0-15,-1 0 0 0,2-1 0 0,-4-1 0 16,4-4 0-16,-1 2 0 0,2 1 0 0,0 1 0 0,0 2 0 16,3 1 0-16,2 3 0 0,-2 1 0 0,2 4 0 0,1 2 0 15,2 2 0-15,4 3 0 0,-2 3 0 0,1 0 0 16,3 3 0-16,-1 2 0 0,3 2 0 0,0 2 0 0,1 1 0 15,-1 4 0-15,1 2 0 0,2 3 0 0,-3 2 0 16,4 2 0-16,-3 0 0 0,1 5 0 0,0-2 0 0,1 4 0 16,-2 2 0-16,-1 1 0 0,1 1 0 0,-4 2 0 0,3 2 0 15,-4-1 0-15,-2 4 0 0,1-1 0 0,-3 2 0 0,-2-3 0 16,2 2 0-16,-2-4 0 0,-3 1 0 0,-1-2 0 16,-2-2 0-16,-2-1 0 0,-1-2 0 0,-3 0 0 0,-2-1 0 15,0-3 0-15,-1 0 0 0,-4 0 0 0,-3-2 0 16,-1-1 0-16,-1-1 0 0,-4 1 0 0,0-1 0 0,-1-3 0 15,-1 1 0-15,0-1 0 0,0-1 0 0,1 1 0 0,0-3 0 16,3 0 0-16,0 0 0 0,0-1 0 0,3-1 0 0,0-1 0 16,2-1 0-16,3 0 0 0,-2 1-2 0,2 3-428 15,-2-2-102-15,2 0-152 0,2-2-142 0,-1-2-209 0,2-1-84 16,-3-1-14-16,2 3 27 0,-2 2 86 0</inkml:trace>
  <inkml:trace contextRef="#ctx0" brushRef="#br0" timeOffset="110064.0384">16536 15940 477 0,'5'-15'660'0,"0"2"-31"0,0 0-71 0,1 0-15 0,-3 3 7 15,-2 1-5-15,-1 1-9 0,-1 1-26 0,-1-1-46 0,1 1-56 16,-1 1-54-16,-1 1-78 0,0 1-73 0,2 1-49 15,-4 0-34-15,0 3-22 0,-2 3-13 0,-2 1-10 16,-2 2-5-16,0 2 0 0,-3 2 7 0,-1 2 4 0,-2 2 4 16,1 2 3-16,-3 4 1 0,3-1 4 0,-3 4 3 0,1 1 2 15,0 0-3-15,-1 1-92 0,3 1-3 0,-1-2 0 0,1 1 0 16,0 1 0-16,5-2 0 0,-1-1 0 0,4-1 0 16,1-4 0-16,4-2 0 0,0-1 0 0,3-2 0 0,1 0 0 15,4-3 0-15,2-1 0 0,2 0 0 0,9-4 0 16,0 0 0-16,5-1 0 0,4-3 0 0,3-1 0 0,1-3 0 15,3 1 0-15,2-3 0 0,2 2 0 0,0-3 0 0,-4 0-41 16,1-2-243-16,-3 1-73 0,0 1-82 0,-1-4-143 0,2 2-123 16,-1-4-139-16,1 0-147 0,2 0-66 0,-5 1-11 15,1 2 58-15</inkml:trace>
  <inkml:trace contextRef="#ctx0" brushRef="#br0" timeOffset="110514.4213">17458 15796 849 0,'-3'-6'1017'0,"0"2"51"0,-1-1-35 0,2 1-182 0,0 1-195 15,0 1-177-15,2 0-156 0,0 1-119 0,0 1-76 16,2 3-48-16,-2 0-21 0,2 3-9 0,0 3-1 0,-2 3 2 15,2 2 3-15,0 2 5 0,-1 4 8 0,1 0 6 0,-1 0 2 16,-1 1-5-16,2 2-4 0,-2-1-7 0,0 1-3 0,0 0-8 16,-2-1-8-16,2-4-8 0,-1 1-8 0,-1-2-7 15,2-2-4-15,-1-5-3 0,1 1-1 0,-2-4-1 16,0-1 0-16,2-1 0 0,-2-2 1 0,0-2 3 0,2-1 1 16,-2-1-2-16,-1-2-2 0,0-5-7 0,0-2-5 0,0-4-4 15,-2-1-4-15,1-3-4 0,0-1-3 0,-1-2-2 0,2-3 1 16,0-2 5-16,0-1 2 0,0 0 5 0,1 1-3 15,-1-3 2-15,1-2 1 0,2 5 2 0,0-3 1 0,2 4 5 16,1-1 5-16,0 2 7 0,0 3 10 0,1 3 8 16,0 3 7-16,2 2 5 0,-1 1 3 0,2 0-2 0,-3 1-2 15,4 3-7-15,-2 0-6 0,1 1-8 0,-1 4-6 0,-1-1-7 16,3 1-5-16,0 2-4 0,0 1-3 0,0 0 1 16,0 3-7-16,1-2-12 0,0 4-18 0,1 1-23 0,1 0-29 15,-2 2-38-15,1 3-50 0,2 3-91 0,-3-3-99 16,-3 3-150-16,-1 0-118 0,-2-1-93 0,1-1-106 0,-2 2-125 15,-4-3-45-15,-2 4 40 0,-1 1 79 0</inkml:trace>
  <inkml:trace contextRef="#ctx0" brushRef="#br0" timeOffset="110670.9092">17550 15925 486 0,'1'2'820'0,"2"-2"65"0,2 0-56 15,-1-2-114-15,0 2-105 0,5-1-120 0,-2-1-105 16,1 0-77-16,0 1-61 0,4 0-69 0,0 0-80 0,-2 1-87 15,0 0-91-15,0 1-80 0,0 0-94 0,-2-1-118 16,0 1-98-16,-3-1-72 0,0 2-51 0,-2 0-38 0,0 1-32 16,-6 1-66-16,0 1 6 0,-2 1 70 0</inkml:trace>
  <inkml:trace contextRef="#ctx0" brushRef="#br0" timeOffset="110832.041">17478 16110 434 0,'-6'6'609'15,"3"-2"-31"-15,0 2-58 0,3-3-22 0,3 2 33 16,2-2 17-16,3 1 6 0,1-1-11 0,2-2-38 0,7 1-62 15,-1-2-63-15,2-3-78 0,5 2-101 0,-1-2-74 0,3 0-54 16,-1-2-40-16,2 1-34 0,-2-1-28 0,0 1-29 16,-2-2-34-16,-3 1-61 0,-1 1-72 0,-4 1-83 0,-2-2-126 15,-3-1-105-15,0 0-99 0,-3-1-132 0,-2-1-125 16,-3 2-28-16,-4-1 29 0,-3 2 59 0</inkml:trace>
  <inkml:trace contextRef="#ctx0" brushRef="#br0" timeOffset="111647.1061">16403 17406 103 0,'7'2'125'0,"1"-1"-7"0,1-1-10 15,0 0-16-15,0-1-16 0,0-1-18 0,0 2-19 16,3-2-19-16,-4-1-10 0,2 0-12 0,-2 0-11 0,2-1-14 16,1 1-12-16,2-2-10 0,-2-1-8 0,1-1-2 0,-1 0-1 15,1 0 4-15,0 0 10 0,-1-1 18 0,-1-2 24 16,-1-1 27-16,1 2 22 0,-2-1 17 0,1-1 15 0,-3-1 14 0,1 1 10 15,-1 2 10-15,-1-1 1 0,-1 2 0 0,0-2 4 16,-1 3 5-16,-2-1 11 0,1 1 19 0,0-1 29 0,-1 0 33 16,-1 1 40-16,2 0 40 0,-2 1 29 0,0 0 38 0,0 0 47 15,0 1 34-15,0 1 0 0,-2-1-14 0,1 2-34 0,-3 0-37 16,1 1-31-16,2 0-42 0,-3 1-61 0,-2-1-53 0,3 0-36 16,-2 4-26-16,1 1-18 0,-3-2-9 15,1 4-7-15,-5 1-6 0,1 1-1 0,-2 2 3 0,-1 3 5 0,0 0 8 16,-2 2 10-16,-1 4 5 0,-2 0 9 0,1 0 10 0,1 3 7 15,-3 1 2-15,3 2-82 0,-1 2-43 0,1 0 0 0,-1 5 0 16,2-2 0-16,2 2 0 0,-2-3 0 0,4 2 0 0,0-1 0 16,3-2 0-16,3-2 0 0,-1 1 0 0,3-2 0 0,3-2 0 15,6-1 0-15,-1-3 0 0,1-1 0 0,6-4 0 16,1-1 0-16,5-1 0 0,4-4 0 0,5-1 0 0,3-3 0 16,2-3 0-16,2-3 0 0,3-3 0 0,-1-1 0 0,3-4 0 15,0 1 0-15,-3-1 0 0,2-2 0 0,0-2-140 0,-5-1-179 16,-2 2-59-16,0-1-73 0,-1 1-127 0,-5 1-104 0,5-7-101 15,-3 1-148-15,0-2-81 0,-2-2-12 0,-1 2 55 0,-2 1 81 16</inkml:trace>
  <inkml:trace contextRef="#ctx0" brushRef="#br0" timeOffset="112351.3469">17641 17101 420 0,'-1'-9'464'0,"-1"0"-69"0,0 0-63 0,2 0-25 16,-3-1 2-16,3-1 12 0,-1 1 22 0,-2 0 43 0,3 2 42 15,0 0 19-15,-2-1-7 0,-1 0-27 0,2 2-39 0,-1-1-36 16,0 1-31-16,2 1-49 0,-1 0-51 0,-1-1-36 0,1 2-20 16,1-1-12-16,0 1-5 0,1-1-3 0,1-1-8 0,-1 4-4 15,-1-2-6-15,2 1-9 0,0 1-9 0,-1 0-7 0,-1 0-12 16,2 1-12-16,-1 1-11 0,-1 1-14 0,2 0-9 0,-2 0-10 15,3 0-7-15,-2 1-4 0,-1 2-4 0,3-1 2 16,-1 5 2-16,3 1-1 0,-2 0-8 0,4 2 0 0,-3 0 0 16,2 3 0-16,-1 1 0 0,2 2 0 0,-3 4 0 0,3 0 0 15,-2 4 0-15,1-1 0 0,-2 6 0 0,3-2 0 0,-2 3 0 16,0 1 0-16,-1 1 0 0,1 0 0 0,-1-1 0 0,-2 1 0 16,1-1 0-16,0-1 0 0,-1-1 0 0,0-1 0 15,-1-2 0-15,-1-2 0 0,2-2 0 0,0-2 0 0,-2-2 0 16,1-3 0-16,-1-2 0 0,2-2 0 0,-1-4 0 0,-1 1 0 15,2-3 0-15,1 0 0 0,-3-3 0 0,0 1 0 0,0-2 0 16,0 1 0-16,0-2 0 0,0-2 0 0,0 1 0 0,0-4 0 16,0-2 0-16,-5-1 0 0,4 0 0 0,-2 0 0 0,1-2 0 15,0-1-59-15,-1-3-248 0,-2 2-57 0,2-3-71 0,-3-1-127 16,-2-2-112-16,3-3-104 0,0-4-135 0,1-1-95 0,-3-3-25 16,1 1 45-16,0-1 78 0</inkml:trace>
  <inkml:trace contextRef="#ctx0" brushRef="#br0" timeOffset="112568.0233">17698 16860 581 0,'-1'-5'841'0,"-1"2"88"0,-1 0-55 0,0 2-111 0,1 1-100 16,1-2-110-16,-1 1-86 0,2-1-57 0,3-1-62 15,1 0-78-15,2-1-73 0,2-2-50 0,3 1-40 0,1 0-31 16,1-2-22-16,4 1-17 0,-1-1-11 0,3 1-8 0,0 1-6 15,2-1-7-15,-1 1-7 0,-1 0-14 0,0 2-20 0,-3 1-24 16,0-1-28-16,-2 2-32 0,0 1-48 0,-4 1-75 16,1-1-73-16,-5 3-107 0,1 0-100 0,-4 2-65 0,-2-1-48 0,-1 4-46 15,-3 1-54-15,-2 1-73 0,-3 1 0 0,-4 1 76 16</inkml:trace>
  <inkml:trace contextRef="#ctx0" brushRef="#br0" timeOffset="112746.0207">17675 17145 129 0,'-4'7'630'0,"0"1"43"0,4-2-56 0,0-2-40 0,0 0 8 16,3 1 5-16,2 0-1 0,-1-4-15 0,3 1-35 16,4-2-64-16,1-2-69 0,1-2-86 0,4-1-93 0,2-1-68 15,1 0-49-15,0-2-35 0,0 1-24 0,0-2-16 0,0 2-15 16,-1-2-18-16,0 2-21 0,-2-1-23 0,1-2-29 0,-3 2-31 16,-2 0-37-16,0 2-59 0,-4-1-74 0,-1 2-76 0,-3-1-121 15,3-1-96-15,-2-2-84 0,-3 0-109 0,2-3-129 16,-5 1-38-16,0 1 25 0,-3-4 61 0</inkml:trace>
  <inkml:trace contextRef="#ctx0" brushRef="#br0" timeOffset="114994.7624">18459 6429 381 0,'-10'-12'407'0,"2"-1"-125"0,0 5-84 0,-1-2-35 15,1 3-8-15,-2 1 14 0,3 0 27 0,1 2 31 0,-1-1 31 16,2 3 22-16,0-4 12 0,2 2 3 0,2 3-5 16,-4-2-15-16,2 1-27 0,2 1-28 0,1 1-26 0,-2 0-16 15,0 1-10-15,2 1-3 0,-1 1 5 0,-1 1-1 0,1 3-3 16,-3 2-1-16,1 4-10 0,-2 0-13 0,-1 5-13 0,2 2-17 16,-3 1-20-16,1 2-14 0,-1 3-9 0,1 1-13 15,0 1-5-15,-1 3-3 0,3 0-2 0,0 2-4 16,0 1-2-16,-1 0 0 0,2 2-3 0,1 2-3 0,1 2-2 15,-1 1-1-15,2 3-2 0,2 1 0 0,-1 2 0 0,3 1-1 16,2 2-2-16,-2-3 0 0,1 1 2 0,0 0-3 0,2 2 1 16,-3-1 0-16,4 0 1 0,-2 3-1 0,2-3-1 15,-1 2 2-15,0 2-1 0,1-2 2 0,-1 0 1 16,1 1 1-16,2-1 2 0,-1 0 2 0,-1 0 5 0,-2-2 2 0,3 2 1 16,1 2-4-16,-2-2-2 0,1 1-1 0,-1 2-4 15,-2-1-5-15,2 0-6 0,2 1-5 0,-4-2-2 0,0 2-1 16,1 0 0-16,-1 0-5 0,2-2 2 0,0 3 0 15,-2-1-1-15,1 0 1 0,0 0 0 0,-2-1 2 16,1-1-1-16,3 0 2 0,-5-2-3 0,2 0 2 0,-1 0-1 0,2-2 1 16,-3 2-3-16,0-1 1 0,0 1 0 0,-2-1 0 15,2 1-1-15,-1 1-1 0,-3-4 1 0,2 2 0 0,-2-1 0 16,2 2-3-16,-1-3 1 0,-1 1-3 0,2 0 1 16,0 2 1-16,-2-1 0 0,0 2-1 0,-2 1-1 0,0-2 1 15,1 3-1-15,-1-3 0 0,0 2-2 0,-2 0 0 16,-1-1-1-16,4 2 0 0,-1-2-1 0,1 3 1 0,-3 0 3 15,3 1-1-15,-1-1 0 0,1 2 0 0,-3 0 1 0,3 0-1 16,-1 0 1-16,-1 0-1 0,0 0-2 0,-2 0 1 16,2 2 0-16,2 1 1 0,-6-1-1 0,4 0-1 0,-2 0 0 15,0 0 0-15,-1 1 0 0,0 1-2 0,-1 0 1 16,1 0 1-16,-2-1 1 0,1 3 3 0,-2-3-1 0,3 6 0 16,0-6 0-16,-4 3 1 0,2-1-1 0,2 2-1 0,0 0-1 15,-2 0-1-15,2 1 0 0,-1 1-1 0,1-1 0 16,-1 0 0-16,1-1 0 0,0-1-1 0,0 0 1 0,-3 1 0 15,2 2 1-15,-1-1 3 0,2 2-1 0,-3 0 0 16,0 2 3-16,1-2-2 0,-1 0-1 0,1 1-2 0,-1 2-4 16,0-1-2-16,1-1-2 0,-1-1-1 0,1-1-4 0,3-1 1 15,1-1-1-15,-1-1 1 0,2-3 0 0,-1 2 3 16,4-4 0-16,0 1-1 0,0 1-4 0,4-1 0 0,-3 2-4 16,4-3-3-16,-2 0-3 0,2 0-3 0,-2-3 1 0,2 1 1 15,-2-2 3-15,3 1 2 0,-1-1 4 0,-2-1 5 16,2-1 4-16,-2 0 2 0,2-1 2 0,1-1 1 0,-1-1-1 15,1 0 2-15,1-1 0 0,-1-1 1 0,2 2-1 16,0-2 0-16,0 0 0 0,1 0 0 0,2-1 1 0,-1 0 0 16,-1 0-1-16,2-3 0 0,0-1 1 0,-1-1 0 0,1-1 0 15,-2-1 0-15,1-1 0 0,1-2 1 0,-2-1-1 16,1 1 1-16,2-4-1 0,-2 2 2 0,1-1-1 0,0-1 1 16,-1-1-2-16,1 0 2 0,0 0 0 0,-2 0 0 15,1-3 1-15,4 0 0 0,-3 0 0 0,0-1 1 0,-1-2 1 16,1 2 0-16,0-1 0 0,-3-1-1 0,1 0 0 0,2-2 0 15,-1 1-2-15,-2 0 0 0,0-1 1 0,1 0-1 16,0-1 0-16,0 0 1 0,0-2-1 0,-3 3-2 0,2-1 1 16,2 0 0-16,-1 0-1 0,-1 0 1 0,-2-2 4 15,2 2 2-15,2 0 3 0,-2 0 5 0,-2 0 1 0,0-3 2 16,4 2 2-16,-2-1-1 0,1-1-2 0,-2 0-4 0,0 0-3 16,0 0-4-16,-3 0-2 0,1-1-1 0,0 0-1 0,3-1-1 15,-4 2-1-15,1 0 0 0,0-3 0 0,2 3 0 0,-3 0-1 16,2-2-2-16,-1 0-7 0,0 1 2 0,1 0 0 15,-2-2-2-15,0 1 0 0,1 1-3 0,-1-2 0 0,0 1-2 16,1 0 5-16,-2 2-1 0,2-4-3 0,-2 1-3 0,3 0-2 16,-2 0-3-16,-2-1-5 0,1 1-7 0,1-2-9 0,-3 0-12 15,1-1-10-15,-1-1-11 0,1-2-12 0,0 0-11 0,-2-1-8 16,1-2-6-16,-1-2-9 0,2 1-10 0,-1-2-20 0,-2 1-39 16,-1 2-50-16,1-3-48 0,-3 2-80 0,3-2-90 0,-1-3-72 15,4-3-85-15,-1-5-97 0,-1-5-104 0,0-5-25 16,-1-5 11-16,-1-4 68 0</inkml:trace>
  <inkml:trace contextRef="#ctx0" brushRef="#br0" timeOffset="116644.0732">15026 7678 315 0,'-6'-6'516'0,"-3"0"-145"0,4 2-143 0,0-1-76 0,3 1-38 16,-1 1-18-16,3-2-4 0,0 0 6 0,0 0 12 0,3 0 7 16,1-3 0-16,2 1-2 0,3 0-3 0,2-2-4 15,1 1-11-15,2-1-17 0,0 2-15 0,3-3-13 0,-1 2 2 16,2-2 3-16,-4 2 7 0,3 0 6 0,-1-1 9 15,-2 2 9-15,1-2 9 0,-1 1 8 0,-1-1 1 16,-1 2-4-16,-1-3 0 0,-1 3-1 0,0-2-4 0,0 0 3 16,-2 2 3-16,1 0 0 0,-4 0-2 0,2 1 1 0,-3 1-3 15,0 1-2-15,0 0-1 0,2-1-4 0,-2 2 0 0,-3-1 4 16,2 0 1-16,1 2-1 0,-3-1-2 0,1 3-4 16,-1-2-8-16,-1-1-8 0,2 3-14 0,-2-2-15 15,2 1-11-15,-2 1-12 0,0 0-9 0,0 0-6 0,0 0-4 0,0 0-1 16,0 0-2-16,1 0 0 0,-1 0-1 0,0 0-1 15,0 0 0-15,2 0-1 0,-1 0 2 0,1 0 1 0,2-1 0 16,1 1 2-16,0-2 1 0,3 1 1 0,2-2 3 16,0 0 0-16,2 1 0 0,3-2 0 0,-2-1 2 0,4 1 1 15,-1-1 2-15,3-1 0 0,0 2 0 0,3-2 1 0,0-2 1 16,2 2 1-16,0 0 1 0,1-2 0 0,0 3-2 16,2-3 1-16,0 0 0 0,0 3 0 0,-1-3 0 0,2 1-2 15,2 1 0-15,0-2-3 0,0 0-1 0,3 1-2 16,-3 0 0-16,4-2 0 0,2 1-1 0,-2 1-1 0,1-2 0 15,0 0 1-15,3 0 0 0,0-2 1 0,1-1 0 16,1 2 0-16,0-2 1 0,2 3-1 0,-1-2-1 0,1 2 0 16,-2-2-1-16,2 4-2 0,-2 0 1 0,0-2 0 0,-2 4-1 15,0 1 0-15,0-2-1 0,0 3-1 0,-3-2 0 16,1 2 0-16,2 0-1 0,-1 2-1 0,-1-2 2 0,3 1-1 16,-2 1 0-16,1-1 1 0,0 2-1 0,1-3 0 0,1 2 0 15,0-3 0-15,2 2-1 0,-1-1 1 0,2-2-1 16,3 2 1-16,-2-2 2 0,3 2 1 0,-1-4 2 0,0 3 0 15,0-1 2-15,1 1 1 0,-1-2 0 0,-2 1 1 16,-1 0 0-16,1 0 1 0,-4 1 1 0,-2-1-1 0,0 0-1 16,1 0 3-16,-2 3 4 0,1-3 2 0,0 0 0 0,3 1-1 15,-3 0-2-15,1-1 2 0,3-1 1 0,2 2-4 16,-1-1-6-16,0 1 1 0,2-1 0 0,1 1-2 0,0-2 1 16,2 0-1-16,0 0 5 0,3 0-2 0,-4 0 4 15,5 0 0-15,0-2-1 0,-1 2 2 0,3 1 4 0,0-3 1 16,-2 1-4-16,0 2 2 0,2-1 1 0,-2 0-1 15,-1 0 1-15,-1 1-2 0,2-1-3 0,-1 1-2 0,-1 1-2 16,2 0 0-16,-2 1-3 0,0 0-1 0,1 1-3 0,-4-1 0 16,4 2 1-16,-2-1-2 0,1 1-1 0,-1-2-1 15,1 1 1-15,0 1-1 0,-1-1 0 0,2-1 1 0,1 2 3 16,-3-1-1-16,3-1 1 0,-2 2 2 0,1-1 0 0,3-1 3 16,1 0-1-16,2 2 1 0,0-1-2 0,0 1 3 15,8-1 0-15,-4-1 1 0,4 2 0 0,2-1 0 0,-1 1 2 16,1-2-2-16,-1 3 0 0,1-2-3 0,0 1 0 15,-4 1 0-15,2 0-1 0,-1 0-2 0,-1-2 1 0,-1 2-1 16,-2-1-1-16,1-1 2 0,-1-1 0 0,0 2-2 0,2-1 0 16,-2 1 2-16,3-1-1 0,-1 1 0 0,3-2 1 15,0 1 1-15,1 1 1 0,1-1 2 0,-1-1 0 0,3 2 1 16,0-2-2-16,-3 1 1 0,4 1-1 0,1-1-1 16,1-1 0-16,1 2-1 0,0-3-1 0,0 3-3 0,-2-1 1 15,0 1 1-15,0-2-1 0,-3 2 0 0,3-1-2 0,-3 1 0 16,0 0 0-16,0-1 0 0,-1 0-2 0,-1 2 2 15,-1-2 0-15,-4 1 1 0,1-2 0 0,-5 2-2 0,2-1 1 16,-1-1-1-16,-3 1 2 0,1-2 1 0,-3 1-1 16,-2 0 0-16,1 0-2 0,-1-1 4 0,-4 1 0 0,1 0-1 15,-2-2-2-15,-2 2 0 0,-3-1-1 0,-3 1 0 0,-2 1 0 16,-5-1-1-16,-1 0 0 0,-5 1 0 0,-3 1-1 16,-5 0-9-16,-1-1-9 0,-5 1-14 0,-2 1-12 0,-2-2-15 15,-2 1-18-15,-4 1-23 0,-2-2-32 0,-6 2-60 0,-4 0-68 16,-5 0-108-16,-6 0-121 0,-3-3-90 0,-3 0-71 0,-5 0-82 15,-2-1-144-15,-7 1-32 0,-5-2 29 0,-4 4 93 16</inkml:trace>
  <inkml:trace contextRef="#ctx0" brushRef="#br0" timeOffset="117710.1209">19363 5961 42 0,'-3'-15'632'15,"0"0"54"-15,-2 1-101 0,2 2-115 0,0 2-51 0,0 1-15 16,1 0 19-16,-1 2 4 0,1 0-26 0,1 1-33 16,-1 2-42-16,2 1-44 0,0 1-39 0,0-1-53 15,0 3-68-15,0 2-55 0,0 1-32 0,0 1-20 0,2 3-10 0,-2 5 1 16,1 5 2-16,-1 4 6 0,2 3 6 0,0 5 6 15,-1 2 5-15,-1 5 2 0,0 0 3 0,0 1-3 0,-1 4-4 16,-3 0-3-16,1-1-4 0,1 2-4 0,-2-1-1 16,-1-4 2-16,1 1 1 0,0-2 0 0,-1-6 3 15,2-1 0-15,-2-2-2 0,2-7 0 0,0-2-1 0,-1-3-4 0,2-3-2 16,1-3 3-16,-3-1 9 0,3-1 14 0,-1-2 13 16,2-5 12-16,-2 0 4 0,2-2 3 0,-1-7 0 0,-1-1-5 15,2-5-11-15,0-3-15 0,0-3-16 0,2-2-13 16,-1-1-5-16,1-4-4 0,1 2-1 0,1-4-1 15,0 1 0-15,2-2-1 0,-3 0 0 0,1-2 0 0,-1 1 0 16,0-2 0-16,0 1-2 0,1 0 10 0,0 1 5 0,1 2 1 16,-1 1 2-16,1 3 2 0,3 0-1 0,-3 2 3 0,0 5 0 15,1 1-8-15,-3 4-3 0,2 1-3 0,-2 2-2 16,2 4 0-16,-2-1-1 0,2 4 0 0,1-1-3 0,-1 3-2 16,0 0-2-16,1 2 0 0,0 2 1 0,4 0-1 0,-1 4 0 15,2 4 0-15,2 1 2 0,-2 3 1 0,5-1-1 16,-4 4 0-16,1 1 2 0,3 3 0 0,-3-3 0 0,2 5 1 15,-2-1 0-15,3 1-1 0,-2 2 4 0,0-1-1 16,1 0-2-16,-3 0-12 0,-1 0-16 0,2 0-26 0,-4 1-26 16,-1-1-29-16,0 0-58 0,-3 0-94 0,0-3-131 0,-1 0-134 15,-1-3-98-15,-1-4-92 0,-2-2-154 0,0-2-102 16,-2-2-21-16,-1-1 56 0</inkml:trace>
  <inkml:trace contextRef="#ctx0" brushRef="#br0" timeOffset="117880.7008">19461 6331 320 0,'-8'-6'860'0,"1"2"87"0,2-1 41 0,0 0-176 0,3 3-145 16,1-1-125-16,1-3-103 0,1 4-74 0,1-4-75 0,1 2-80 15,5-2-63-15,1 0-42 0,3 0-31 0,3 0-27 16,1-2-20-16,5 2-12 0,1-1-8 0,0 0-4 0,2 2-8 16,3-3-14-16,-4 3-19 0,6 0-26 0,-7 0-36 0,3 1-68 15,1-1-76-15,-5 1-127 0,2-1-123 0,-1-1-95 16,0 0-94-16,-3-1-157 0,0 1-83 0,1 0-4 15,-3 0 39-15</inkml:trace>
  <inkml:trace contextRef="#ctx0" brushRef="#br0" timeOffset="119075.6139">21641 5713 555 0,'-13'-18'777'0,"1"2"39"0,3 1-106 15,0 1-111-15,0 4-61 0,5 1-52 0,-3 1-53 0,1 2-41 16,3 2-33-16,0 1-27 0,1 0-50 0,1 1-78 16,-1 1-65-16,0-1-45 0,2 2-35 0,-1 2-25 0,-1 1-18 15,2 1-9-15,-1 3 0 0,1 4 7 0,-2 1 5 0,0 5 9 16,2 2 11-16,-1 1 8 0,-1 4 9 0,1 2 5 16,-1 0 2-16,-1 4 3 0,2 3 3 0,-1 3 1 15,2 2-6-15,-2 2-3 0,2 2-6 0,0 5-4 0,0-1-4 16,0 4-9-16,2 1-5 0,0 4-7 0,-1 1 0 0,5 1 3 15,-3 1 2-15,1 2 0 0,-1 2 1 0,2-1 1 0,-1 1 2 16,1 1-1-16,3 0 0 0,-2 1 1 0,4 1 0 16,-1 1 1-16,1 1 0 0,-2 2-19 0,1 0-17 0,4 0 0 15,-2 1 0-15,1 3 0 0,1-3 0 0,-2 1 0 16,3-1 0-16,-1 1 0 0,1-2 0 0,1 0 0 0,-1-1 0 16,-2 2 0-16,1-1 0 0,0-1 0 0,0 1 0 0,0 1 0 15,-3-3 0-15,1 1 0 0,2 1 0 0,-4-2 0 0,-1 2 0 16,0 2 0-16,-2-1 0 0,1 2 0 0,-1 0 0 15,1-1 0-15,-1 1 0 0,-3 0 0 0,2-1 0 16,-2 2 0-16,0-1 0 0,0 1 0 0,0 1 0 0,-1-1 0 16,6 0 0-16,-7-2 0 0,2 2 0 0,-1 3 0 0,-2-3 0 15,0-1 0-15,0 2 0 0,0-2 0 0,0-3 0 0,0 3 0 16,0-3 0-16,0 1 0 0,0 1 0 0,2-3 0 0,-2 2 0 16,1 0 0-16,-1-2 0 0,3-1 0 0,-1 1 0 15,0-2 0-15,1 1 0 0,0 1 0 0,5-1 0 0,-4 1 0 16,1-2 0-16,2 1 0 0,-1 0 0 0,2 1 0 15,-4 0 0-15,5 0 0 0,-3-3 0 0,5 2 0 0,-3 1 0 16,-2 0 0-16,2-2 0 0,0 0 0 0,-2-2 0 0,2 2 0 16,0 0 0-16,-1 2 0 0,-1-1 0 0,-2-1 0 0,1-1 0 15,0 1 0-15,-2-2 0 0,0 1 0 0,1-4 0 16,2 2 0-16,-5 0 0 0,4-1 0 0,-2 0 0 0,4 0 0 16,-2 0 0-16,2 0 0 0,1-4 0 0,-2 1 0 15,3 0 0-15,0 0 0 0,0-2 0 0,3 0 0 0,-2-1 0 16,3-1 0-16,-2-1 0 0,3 0 0 0,-2-2 0 0,0 1 0 15,-1-1 0-15,4-2 0 0,-3 1 0 0,-1-2 0 0,3 4 0 16,-1-2 0-16,1 1 0 0,-1-1 0 0,-2 2 0 16,1-2 0-16,-2 0 0 0,0 0 0 0,0 0 0 0,-1-1 0 15,-3 2 0-15,0-1 0 0,0 0 0 0,1-2 0 16,-2 2 0-16,-4 0 0 0,2 0 0 0,1-3 0 0,-3 2 0 16,1-4 0-16,-1 1 0 0,-1 1 0 0,4-3 0 0,-2 1 0 15,0 0 0-15,0 0 0 0,1-1 0 0,0 0 0 16,0-3 0-16,0-2 0 0,2 1 0 0,-2-1 0 0,-1-4 0 15,1 1 0-15,2-2 0 0,-4-1 0 0,1 3 0 0,-1-4 0 16,3 3 0-16,-3-2 0 0,2 2 0 0,1 0 0 16,1 0 0-16,-2 2 0 0,3-1 0 0,-2 2 0 0,0 0 0 15,0 2 0-15,1-2 0 0,2-2 0 0,0 2 0 16,0-1 0-16,-2-2 0 0,3 0 0 0,-2-2 0 0,1-1 0 16,-2 0 0-16,0-1 0 0,0-2 0 0,-2-2 0 15,0-4 0-15,-1 1 0 0,2-3 0 0,-2-3 0 0,-1-1 0 0,1-3 0 16,-2 0-112-16,2-1-58 0,-1-2-3 0,-1 0-2 0,0-3-2 15,0 1 4-15,0 1 5 0,2-1 10 0,0-2 7 16,-1 1 3-16,-1-2-7 0,2 1-20 0,-1-2-32 0,-1 0-35 16,0 0-43-16,2-3-81 0,0 0-72 0,-2-2-56 0,1 0-38 15,-1-1-27-15,0 0-36 0,0-2-96 0,0-4-34 0,-3-6 45 16</inkml:trace>
  <inkml:trace contextRef="#ctx0" brushRef="#br0" timeOffset="120361.4288">22472 5745 329 0,'-4'-5'502'0,"4"1"-123"0,0 2-163 0,0-1-100 0,0 0-50 16,0 3-14-16,-2 3 9 0,0 0 17 0,0 3 21 16,-1 3 27-16,0 0 27 0,1 6 29 0,-1 2 38 15,2 4 15-15,1 3 3 0,0 4-9 0,0 2-12 0,1 2-16 16,1 1-21-16,-1 0-17 0,1 1-39 0,0-2-19 0,-1 1-16 15,-1-2-14-15,2-2-7 0,-1-1-2 0,-1 1 6 16,2-5 9-16,0-2 13 0,-2-3 4 0,0-3 9 0,0-4 24 16,0-2 20-16,-2-2 16 0,0-3 8 0,2 0 2 15,-1-2-2-15,-1-3-8 0,1-3-14 0,-3-3-24 0,1-5-25 16,2-2-26-16,-3-6-21 0,-1-4-21 0,2-2-13 0,2-4-7 16,-4-2-3-16,2-2 0 0,2-3 1 0,-1-1 0 15,0-1 0-15,2-3 3 0,0 1 2 0,2 1 0 0,0-2 0 16,-2 1 2-16,1-1-2 0,-1 3 0 0,0 0-1 15,0 0-1-15,-1 2-3 0,1 3-2 0,0 2 1 0,0 1-3 16,1 4 1-16,2 2 3 0,-1 1-2 0,2 7 0 0,-1 0-1 16,1 2 0-16,1 3-3 0,1 3-4 0,0 0-3 0,4 4-2 15,-1 2-1-15,2 2-1 0,2 3-1 0,1 3-2 16,0 1 4-16,2 4-1 0,1 1 1 0,1 2 0 16,-1-1 0-16,1 2 1 0,-1 0 1 0,0 2-1 0,-4-1 1 15,2-2 2-15,-3 4 1 0,-1-3 4 0,-3-1 2 0,1 0 5 16,-4 0 4-16,0-1 2 0,-2-1 4 0,-3 0 8 0,0-3 8 15,-1 2 7-15,-3-1 6 0,-2 1 1 0,-2-3 2 16,-3 3 0-16,-2-2-3 0,1 1-8 0,-1-1-11 16,0 1-8-16,-2-2-10 0,2 2-6 0,-1-3-11 0,1 1-20 15,1-1-27-15,2 2-31 0,0-1-35 0,-2-1-46 0,1 4-86 16,0-1-108-16,-2 2-163 0,4-1-127 0,-3-2-134 0,3 0-172 16,0-4-77-16,-3 3-19 0,2 1 54 0</inkml:trace>
  <inkml:trace contextRef="#ctx0" brushRef="#br0" timeOffset="143294.4466">6678 1596 119 0,'0'0'397'0,"0"-2"-74"16,0 0-72-16,0 1-58 0,0-1-34 0,0 1-19 15,-2 0-7-15,2 1-3 0,-1-2 0 0,-1 1 3 0,2-2 2 16,-1 2 3-16,-1 1 7 0,2-2 8 0,-3 0 9 0,3 2 7 16,-3-1 6-16,3 1 2 0,0-2-2 0,0 0-6 15,3 2-17-15,-3-1-18 0,3 1-18 0,-3 0-22 16,2 0-15-16,-1 0-14 0,-1 0-13 0,0 0-9 0,0 0-7 16,0 0-5-16,0 0-5 0,0 0-3 0,0 0-5 0,0 0-8 15,0 0 0-15,0 0 1 0,0 0 1 0,0 0-3 0,0 0 0 16,2 0 2-16,-1 0-2 0,-1 0 9 0,2 0 2 15,1 0 4-15,2-1 12 0,0-1 15 0,1 2 14 16,2-2 14-16,0 1 11 0,0-3 9 0,3 4 2 0,-2-2-1 16,1 1-9-16,2-3-12 0,0 3-14 0,-1 0-14 0,1-1-13 15,-1 0-10-15,1 1-6 0,-2 1-6 0,0-1-5 0,2 1-3 16,-2 0-2-16,-2 0 0 0,0 0-1 0,3 0 0 16,-3 1 1-16,2-1 7 0,0 0 2 0,0 1 5 15,1 1 3-15,0-2 3 0,-1 0 3 0,1 0 1 0,3 0 1 0,-3 0-5 16,3 0 0-16,2 0-1 0,1-2-3 0,-1 1-1 15,5-3 0-15,-1 4-3 0,1-3-2 0,-1-2-2 0,4 2-3 16,-2-1-2-16,2-1-1 0,-2 1-1 0,3-1-1 16,-4-1-1-16,3 2 0 0,-4-3 1 0,1 3-1 0,-2 1-2 15,-2-1 0-15,-1 1-1 0,-2-1-1 0,-3 3 0 0,-1 0 3 16,-1 0-2-16,-3-1-1 0,-1 2 1 0,-2-2 0 16,1 1-2-16,-3 1 2 0,2 0-3 0,-1 0-5 15,0 0 2-15,-1 0-3 0,-1 0-6 0,0 0-10 0,0 0-16 16,-1 0-25-16,-1 0-31 0,2 0-40 0,-2 0-40 15,1 0-43-15,-1 0-59 0,1 0-73 0,-1 0-63 0,-1 1-38 16,-2-1-21-16,2 0-4 0,-5 0-3 0,2 0-6 0,-1 0-4 16,-1 2-26-16,-2-2-17 0</inkml:trace>
  <inkml:trace contextRef="#ctx0" brushRef="#br0" timeOffset="143677.9546">7023 1531 184 0,'-5'0'322'0,"3"0"-66"16,-1 0-61-16,1 0-46 0,1 0-31 0,-1 0-22 0,-2 2-13 15,4-2-9-15,-2 1-5 0,2-1-3 0,-1 2 0 0,-1-2-1 16,2 1 0-16,0-1 3 0,0 2 5 0,0-2 5 16,0 0 8-16,0 0 8 0,0 0 11 0,2 0 14 15,-1 0 17-15,1 0 20 0,-2 0 18 0,3 0 13 0,-2 0 9 16,1 0 2-16,1 0-2 0,2 0-3 0,1 0 7 0,-1 1 18 15,4 1 19-15,1-2 2 0,1 0-2 0,3 0-5 16,-1 0-10-16,1 0-16 0,4 0-29 0,-1-3-47 0,4 1-46 16,-1 1-28-16,2-2-18 0,-3 0-12 0,3 0-6 15,0 1-4-15,-4-1-5 0,4 0-1 0,-3 0 1 0,-1 0-2 16,-3 2-2-16,0-1-2 0,0 1 0 0,-4-1-3 0,-1 2 2 16,-1-1-3-16,1 1-2 0,-4 0-1 0,1 0 0 0,-1 0 0 15,-2 1-5-15,-2-1-2 0,1 2-7 0,0-1-9 16,-1-1-15-16,-2 3-25 0,0-2-34 0,0 1-39 15,-2 0-40-15,2-1-39 0,-1 2-63 0,-1 0-81 0,1-1-71 16,-1 1-49-16,0-2-38 0,-1 1-56 0,0-1-129 0,-1 1-57 16,-1-1 16-16</inkml:trace>
  <inkml:trace contextRef="#ctx0" brushRef="#br0" timeOffset="145353.9121">4951 9618 53 0,'0'-3'374'0,"0"0"-48"0,0-1-50 0,0 3-44 0,0 0-25 16,0-2-7-16,0 3 6 0,0-2 14 0,0 2 15 16,2 0 16-16,-2 0 10 0,0 0 3 0,0-1-2 0,0-1-10 15,2-1-6-15,-2 2-1 0,0 1 4 0,0 0 0 0,1 0-1 16,-1 0-8-16,0 0-9 0,2 0-13 0,-2 0-18 15,0-2-29-15,0 0-30 0,0-1-29 0,0 1-21 0,0-1-15 16,0 0-7-16,0-2-4 0,0 0-3 0,0 1-1 16,0-1-3-16,0-2 1 0,0-1-3 0,-2 1 1 0,2 0 0 15,-3-2 0-15,1 1 2 0,-1-1 2 0,0 2 2 0,-1-1-3 16,-1 1 0-16,2 0-1 0,-2 0-2 0,0 1-2 0,-1 1-3 16,-2 0-4-16,3 2-6 0,-3-2-1 0,0 2-5 15,2 1-6-15,-3 1-3 0,1 0-5 0,-2 1-4 16,1 2-4-16,-1 0-3 0,0 3 0 0,0-1 3 0,-3 3 1 15,2 0 0-15,-2 3 3 0,0 1 4 0,-1 1 4 16,3 1 2-16,-2 1 2 0,1 1 1 0,2 0-2 0,0-1 1 16,2 4-2-16,1-4-1 0,1 1-4 0,1 0-2 0,3 0-2 15,2 0-4-15,2 0-1 0,1-1 0 0,2 1-6 16,1-2-8-16,2 1 0 0,3-1 0 0,0-1 0 0,3 0 0 16,-1-1 0-16,2-1 0 0,0 1 0 0,0-1 0 0,-1-1 0 15,0 2 0-15,0-2 0 0,-1 0 0 0,1-2 0 16,0 2 0-16,0 0 0 0,-2-1 0 0,0 0 0 0,1 2 0 15,-4-3 0-15,1 1 0 0,-1 0 0 0,-1-1 0 0,-1 0 0 16,-2 0 0-16,-1 0 0 0,-1 0 0 0,0 1 0 16,-1-2 0-16,-1 1 0 0,-1 1 0 0,-1-1 0 0,-1 0 0 15,1 0 0-15,-4 3 0 0,-1 0 0 0,1-2 0 0,-3 2 0 16,-3-1 0-16,0 1 0 0,1-1 0 0,-4 1 0 0,2-1 0 16,-4-1 0-16,3-1 0 0,-4 1 0 0,1-1 0 15,-1-2 0-15,-1 1 0 0,1-3 0 0,-1 0 0 0,1 0 0 16,1-2 0-16,-1 1 0 0,0-2 0 0,2 0 0 15,-2 0 0-15,4 0 0 0,2-2 0 0,-1 1 0 0,2-2 0 16,3 1 0-16,1 1 0 0,0-2 0 0,3 0 0 16,0 0 0-16,-1 0 0 0,3-2 0 0,-1 2 0 0,-1 0 0 15,3 0 0-15,0 0 0 0,0 0 0 0,0 2 0 0,2-2 0 16,-1 3-386-16,-1 1-82 0,2 1-124 0,4-2-125 0,1 0-117 16,3-3-160-16,3 3-82 0,1-2-7 0,1 2 46 15,0 2 88-15</inkml:trace>
  <inkml:trace contextRef="#ctx0" brushRef="#br0" timeOffset="146759.8489">5398 9890 36 0,'0'-7'608'0,"1"0"22"0,-1-1-107 0,3 2-121 15,-1-3-71-15,1 1-44 0,-2 1-21 0,1 1-7 16,-2 0-3-16,3-1-5 0,-1 2-12 0,-1-2-11 0,1 2-5 16,1-1 1-16,-1 2 1 0,-1-1-4 0,-1 1-4 15,0-1-6-15,0 2-9 0,-1-1-20 0,-1 1-35 0,2-2-36 16,-3 2-24-16,1 0-14 0,1 1-8 0,-3 0-5 0,1-1-3 16,2 0-3-16,-4 0-5 0,4-1-4 0,-1 1-6 15,-1 2-4-15,1 0-7 0,1-2-3 0,-1 1-5 0,0 2-4 16,1-1-3-16,1 0-3 0,-2 1-4 0,2 0-2 15,0 0 0-15,-1 0-3 0,1 0-1 0,0 0 0 0,0 0-2 16,0 0 1-16,0 0 0 0,0 0 0 0,0 0-1 0,0 0 1 16,0 0 0-16,0 0 0 0,0 0 0 0,0 0 0 15,0 0 1-15,0 0 1 0,0 0 0 0,0 0 2 0,0 0 3 16,0-2 4-16,1 2 5 0,-1 0 5 0,0 0 1 0,2 0 5 16,-2 0 4-16,0 0 2 0,0 0 2 0,0 0 6 15,0 0 1-15,0 0-1 0,0 0 2 0,0-2 2 0,0 2 2 16,0 0-1-16,-2-2-3 0,1 2-7 0,-1-3-4 15,-1 2-1-15,1 0-4 0,1-3-1 0,-1 2-4 0,-2-1 0 16,1 0-1-16,-1-1-2 0,1 0 1 0,0 2-2 0,-2 0-4 16,0-1-2-16,-1 0-2 0,0-1-1 0,1 2-1 15,-1-1-1-15,-1 1 0 0,1 1 0 0,0-2 0 16,-1 3-1-16,1 0-2 0,0 0 0 0,-2 3-2 0,3-2 0 16,-1 1-2-16,-1-1 1 0,1 2-1 0,-2 0 0 0,2 0-1 15,1 2-1-15,-1 1 1 0,-1 0 0 0,1 0 2 0,0 1 0 16,-2 3 2-16,3-1 2 0,0 4 1 0,-1 0 1 0,3 0 0 15,-2 3 0-15,2-1 0 0,0 1 0 0,1 1-1 16,1 1-2-16,-1 0 0 0,2 0 1 0,2 0 0 16,-1-2 0-16,1 0 1 0,-1 0-1 0,3-3-1 0,-1-1 2 15,3-2-2-15,0 1 0 0,-1-4 1 0,0 1 1 16,3-1 2-16,-2-5 2 0,0 1 4 0,1-1 4 0,-1-1 5 16,-1-2 5-16,3-1 2 0,-1-1 0 0,0-3 0 0,1-1-2 15,-2-2-3-15,2 0-4 0,0 0-12 0,0-3-8 16,-2 0 0-16,2-2 0 0,-2 1 0 0,-1-1 0 0,0 1 0 15,-2-1 0-15,0-1 0 0,1 1 0 0,0 1 0 16,-2 1 0-16,-1 0 0 0,2 0 0 0,-1 3 0 0,-2 0 0 16,2 0 0-16,-2 0 0 0,0 3 0 0,1 1 0 0,-1 1 0 15,0 1 0-15,-1 0 0 0,-1 2 0 0,2-1 0 0,0 0 0 16,0 2 0-16,0 2 0 0,0 0 0 0,0 1 0 16,0 1 0-16,0 1 0 0,0 2 0 0,-2 2 0 0,2 2 0 15,0-1 0-15,0 1 0 0,2 0 0 0,0 1 0 16,-1 3 0-16,2-4 0 0,1 0 0 0,-1 1 0 0,2-1 0 15,1-3 0-15,-2 2 0 0,3-3 0 0,-2-1 0 0,0 0 0 16,-1-2 0-16,2-1 0 0,-3 0 0 0,2 0 0 0,-1-3 0 16,0 2 0-16,1-2 0 0,0-2 0 0,2-2 0 15,0-1 0-15,-1-2 0 0,1 1 0 0,0-3 0 0,-2 0 0 16,3-1 0-16,-3-1 0 0,3-1 0 0,-2 1 0 16,0 1 0-16,1-1 0 0,-2 1 0 0,1-1 0 0,0 2 0 15,-1 0 0-15,-2 3 0 0,2-1 0 0,1-1 0 16,-2 4 0-16,0-1 0 0,-1 0 0 0,2 4 0 0,-2 0 0 15,0 1 0-15,-1 0 0 0,3 2 0 0,0 2 0 0,1 0 0 0,3 4 0 16,-2-1 0-16,1 4 0 0,-2-1 0 0,0 2 0 16,0 1 0-16,-1 2 0 0,0-4 0 0,-2 3 0 15,2-1 0-15,-1-1 0 0,-1 2 0 0,-1-4 0 0,0 2 0 16,-1-3 0-16,-1 0 0 0,0-1 0 0,0-2 0 0,0-2 0 16,0 1 0-16,0-2 0 0,0-3 0 0,0 3 0 15,0-2 0-15,0-1 0 0,-1-1 0 0,-1-2 0 0,2 0 0 16,-2-2 0-16,1-1 0 0,1-1 0 0,-2-2 0 0,2-2 0 15,0 1 0-15,0-4 0 0,2 1 0 0,1-2 0 16,0 0 0-16,-1 0 0 0,3-1 0 0,-2 3 0 0,2-2 0 16,0 3 0-16,1 0 0 0,0 0 0 0,0 1 0 0,1 3 0 15,-2-2 0-15,1 5 0 0,-2-1 0 0,1 1 0 0,0 0 0 16,0 3 0-16,0 0 0 0,1 2 0 0,-2 2 0 0,1 0 0 16,0 3 0-16,0 1 0 0,1 3 0 0,2 0 0 15,-2 3 0-15,1 0 0 0,-1 2 0 0,3-1 0 0,-2 1 0 16,1 0 0-16,0 1 0 0,2-4 0 0,0 1 0 15,-2-1 0-15,3-2 0 0,-3 0 0 0,2-3 0 16,-2 0 0-16,2-2 0 0,0-1 0 0,1-1 0 0,0-2 0 0,2-3 0 16,1-2 0-16,-3-2 0 0,2-1 0 0,-1-2 0 15,1-3 0-15,-1 2 0 0,0-2 0 0,-1-1 0 0,-2-2 0 16,-1 2 0-16,-1-1 0 0,-3-2 0 0,2-1 0 0,-4 2 0 16,1-1 0-16,-3 0 0 0,-1 3 0 0,-1-1 0 15,-2 3 0-15,0 0 0 0,1 3 0 0,-2 1 0 0,2 2 0 16,0 2 0-16,-2-1 0 0,0 4 0 0,-2 1 0 15,0 1 0-15,1 2 0 0,-1 3 0 0,0 2 0 0,-1 3 0 16,0 3 0-16,0 0 0 0,2 2 0 0,1 0 0 0,0 1 0 16,4 0 0-16,-1 0 0 0,2-1 0 0,3 2 0 15,-1-3 0-15,3 0 0 0,2-1 0 0,0-2 0 0,2 1 0 16,-1-2 0-16,3 0 0 0,0-3 0 0,3-1 0 0,-1 1 0 16,-2-4 0-16,3-1 0 0,-1-1 0 0,0-1 0 15,-2-2 0-15,0 1-91 0,0-2-343 0,-3-1-149 0,2-1-164 16,0-2-213-16,-2-3-143 0,0-3-51 0,-4 0 5 15,0 1 45-15</inkml:trace>
  <inkml:trace contextRef="#ctx0" brushRef="#br0" timeOffset="151705.1702">8900 9119 167 0,'1'-2'444'16,"-1"-1"-67"-16,0 1-68 0,0 1-51 0,2 0-28 16,-1-3-12-16,-1 3 5 0,2-3 11 0,-2 2 15 15,2-2 10-15,-1 3 0 0,2-3-10 0,-1-1-8 0,1 2-2 16,0 0 5-16,-2 0 12 0,1-1 6 0,0 4-6 0,-1-3-5 15,-1-2-6-15,2 4-11 0,-2-4-20 0,2 2-26 0,-1-1-36 16,-1 1-30-16,2-2-20 0,-1 1-11 0,-1-1-9 16,2-1-5-16,-2 0-5 0,2 0-2 0,-1 0-5 15,-1-1-2-15,2-1-3 0,-2 1-4 0,0-1-2 0,0 0-2 16,0 1 2-16,0 0-2 0,-2 0 1 0,2 1-1 0,-3-1 2 16,1 2-1-16,1-1 0 0,-1 1-4 0,-1 0-2 0,0 1-5 15,-1 1-5-15,1-3-2 0,-1 4-7 0,-1 1-1 16,2-2-6-16,-2 1-3 0,0-1-5 0,0 3-3 15,-2-1-2-15,1 1-3 0,-4 1-2 0,2 0 0 0,-3 3 0 16,0-1-2-16,-2 0 1 0,1 1-1 0,0 1 2 0,0 1 0 16,-1 0 2-16,0 1 2 0,1 1 4 0,-1-1 2 0,-1 0 4 15,3 1 3-15,1 1 1 0,-4 0 4 0,3 1 2 16,0 0 0-16,0 0-1 0,1 1 0 0,-2-1-15 16,4 1-11-16,-2-1 0 0,1 1 0 0,1-2 0 0,3 0 0 15,-1 2 0-15,1-3 0 0,0 2 0 0,1-2 0 0,2 0 0 16,1-1 0-16,-1-1 0 0,2 0 0 0,2-1 0 0,-1 1 0 15,1-2 0-15,0 2 0 0,2 0 0 0,-1 0 0 0,0-1 0 16,1-1 0-16,0 2 0 0,1-1 0 0,0-1 0 16,1 1 0-16,0 1 0 0,1-2 0 0,-1 1 0 15,2-1 0-15,1 1 0 0,1-1 0 0,0 1 0 0,0-1 0 16,-2 1 0-16,2-1 0 0,2 1 0 0,0-1 0 0,-1 1 0 16,3 0 0-16,0 1 0 0,0-2 0 0,-2 2 0 15,3-2 0-15,-4 2 0 0,2 1 0 0,0-4 0 0,-2 4 0 16,0-1 0-16,-2-1 0 0,1 0 0 0,-2 1 0 0,1 0 0 15,-1 0 0-15,0-1 0 0,1-1 0 0,-2 1 0 0,-2-1 0 16,-1 1 0-16,0-2 0 0,-1 1 0 0,0 0 0 16,-1-2 0-16,0 1 0 0,0-1 0 0,-2 2 0 0,0-1 0 15,0-1 0-15,2 0 0 0,-2 0 0 0,0 1 0 16,-2 1 0-16,0-1 0 0,0 2 0 0,-2-1 0 0,1 2 0 16,0-2 0-16,-2 2 0 0,0 0 0 0,-1 0 0 0,-2 1 0 15,2-1 0-15,-2 0 0 0,-2 1 0 0,0 1 0 0,-2 0 0 16,-2-1 0-16,3 1 0 0,-3 1 0 0,0-3 0 15,-1 1 0-15,0 1 0 0,0-1 0 0,1-2 0 0,-2 1 0 16,2 0 0-16,0 0 0 0,-3-1 0 0,2 2 0 16,-2-3 0-16,2 0 0 0,0-1 0 0,0 1 0 0,0-1 0 15,2 0 0-15,1-2 0 0,-1 1 0 0,1 0 0 0,0-2 0 16,3 0 0-16,-3 0 0 0,2-2 0 0,0 2 0 0,3-2 0 16,-2 1 0-16,1-1 0 0,0-1 0 0,3 2 0 15,-1-1 0-15,-1 0 0 0,2-1 0 0,0 3 0 16,-2-2 0-16,3 0 0 0,-1 1 0 0,0-2 0 0,2 2 0 15,0-1 0-15,1 0 0 0,-1 2 0 0,0-2 0 0,1 2 0 16,-1-1 0-16,3-1 0 0,-1 2 0 0,1 0 0 0,1 0 0 16,-1 0 0-16,2 2 0 0,-4-1 0 0,-1 1-651 0,1 0-176 15,0-4-180-15,2 2-148 0,0 0-47 0,-5 2 14 16,0 0 46-16</inkml:trace>
  <inkml:trace contextRef="#ctx0" brushRef="#br0" timeOffset="156604.4645">5034 11038 25 0,'-3'-3'437'0,"3"2"-72"0,0-1-80 0,0-1-62 16,0 0-25-16,0 0-6 0,0 0 5 0,0 2 5 0,0-2 8 16,0-1 17-16,3 2 11 0,-3-3 2 0,3 1-9 0,-2-1-13 15,-1 1-4-15,0-1 3 0,0-1 17 0,0 0 20 16,0 2 11-16,0-2-3 0,0-1-7 0,-1 3-7 0,-2-2-16 15,0-1-19-15,1 1-26 0,1 0-43 0,-3 0-31 16,1 0-14-16,0 1-9 0,0-1-10 0,-2 0-4 0,-1 2-8 16,1-1-8-16,0 2-8 0,-3-1-8 0,2 0-5 0,-2 2-6 15,0 0 1-15,0-1 0 0,0 3-2 0,-1 0 0 0,3 0 2 16,-1 0 3-16,-1 0 2 0,-1 3-2 0,1-1-3 16,0 0-4-16,0 3 0 0,-1 1-4 0,1 0-1 15,0 2-4-15,-3-1 0 0,1 4 4 0,2-1 4 0,-1 3 2 16,-2-2 4-16,1 1 4 0,2 3 2 0,-1-1 3 0,1 0-3 15,0 2-2-15,2-1-2 0,-2 0-3 0,3 0-2 0,2-2-5 16,-2 2-5-16,4-2-3 0,-1-2-2 0,2 1-4 16,0-1-3-16,2-2-3 0,-1 0-2 0,4-2-2 15,0 0 2-15,1 0 0 0,3-1-1 0,1-1 0 0,0 0 1 16,2-2 0-16,3-1 0 0,0 2 1 0,0-2 0 0,3-1 0 16,-3 1-2-16,4-2 1 0,-1 1-1 0,0 0 0 0,1-1-1 15,-3 2 0-15,3 0-3 0,-2-1 0 0,-1 1 1 16,0 3 0-16,-2 0-1 0,-1 0-2 0,2 1 2 15,-2 0 0-15,-2 1 1 0,0 2 0 0,-1 0 1 0,1 0 0 16,-3 0 0-16,-2 2 2 0,1-1-1 0,-3 1 2 0,2-1 1 16,-3 0 2-16,-1 3 5 0,1-3 6 0,-3 2 6 15,0 1 10-15,-3-2-28 0,0 1-7 0,-2 2 0 0,-1-1 0 16,-2 1 0-16,0-1 0 0,-3 1 0 0,0-1 0 16,1 1 0-16,-2-2 0 0,-1-1 0 0,0 3 0 0,-2-1 0 15,0-2 0-15,-2 0 0 0,3 1 0 0,-5-1 0 0,0-3 0 16,3 3 0-16,-1-4 0 0,4 1 0 0,-1-3 0 0,0 2 0 15,1-3 0-15,-1 1 0 0,-1-1 0 0,3-1 0 0,-1-1 0 16,1-1 0-16,-1-1 0 0,2 0 0 0,-2 0 0 16,4-1 0-16,-1-1 0 0,-1-1 0 0,2-1 0 0,-1-1 0 15,-1-1 0-15,3 0 0 0,0 2 0 0,-1-2 0 16,1-1 0-16,0 0 0 0,0 1-49 0,-3 0-499 0,3 0-158 16,2-3-143-16,-1-1-221 0,1-1-90 0,2 0-21 15,0 0 24-15,1 0 70 0</inkml:trace>
  <inkml:trace contextRef="#ctx0" brushRef="#br0" timeOffset="159251.155">8642 10542 455 0,'-2'-1'446'0,"2"-1"-87"0,-3 2-76 0,3-2-31 16,0-1 2-16,0 2 14 0,-1-1 22 0,-1 1 15 0,2 1 9 15,0-2-5-15,0 2-14 0,0 0-17 0,2-2-18 16,-2 2-5-16,0-1-6 0,0 0-4 0,0 0-3 16,0-1-8-16,0 2-13 0,0 0-23 0,0 0-29 0,-2 0-37 15,2 0-32-15,0 0-23 0,0 0-17 0,0 2-13 0,0-1-8 16,0-1-8-16,0 1-6 0,0 0-4 0,0 3-4 0,2-3 2 16,-1 5 7-16,-1 0 9 0,3 3 8 0,0 0 6 15,-1 3 7-15,1 0 5 0,-1 3 4 0,1 0-2 0,0 3-7 16,0 2-7-16,1 1-7 0,0 1-5 0,1 1-4 0,-1-1-5 15,0 2-3-15,-1 0 0 0,2 1-1 0,-2 0-4 16,0-3-1-16,2 1 0 0,-1-2-3 0,-1-2 0 0,-1-1-3 16,1-2-1-16,-1-1 0 0,0-4-1 0,-1 1-2 15,2-3-1-15,-3 0 1 0,2-3-1 0,-2 0 2 0,0-3 0 16,0 0 2-16,0-1 2 0,0-2 2 0,0-2 0 0,0-2 1 16,-2-1-1-16,2-4-3 0,-3 0-6 0,2-4-12 15,-1-1-15-15,-1-2-17 0,-1 0-17 0,1-4-17 0,-3 2-17 16,0-3-12-16,1 0-6 0,0-2-1 0,-1 3 4 15,-2-3 7-15,2-1 8 0,-2 3 10 0,1-2 15 0,-2 2 10 0,3-1 11 16,-1 2 8-16,-1 1 8 0,2-1 8 0,-2 3 8 16,4 0 4-16,0 1 7 0,0 2 7 0,0 2 6 15,1 0 4-15,0 0 11 0,1 3 11 0,-2 0 11 0,2 1 9 16,2 2 7-16,-1 0 6 0,-1 1 7 0,2-1 7 16,0 4 2-16,0-3-4 0,0 4 0 0,0-3-3 0,0 3-5 15,0 0-9-15,0 1-8 0,2-2-11 0,-1 0-10 0,1 2-10 16,0 0-10-16,0 0-6 0,0 0-5 0,1 0-4 15,0 2-4-15,2 0 1 0,0 0 0 0,3 2 3 0,4-3 2 16,0 4 2-16,2-1 0 0,0 2 2 0,3 1 1 0,1-2-1 16,2 2 1-16,-2 1-2 0,4 2-1 0,-2 0-1 15,1 0 0-15,1-1-1 0,0 0-1 0,-3 2 2 0,2-1 0 16,-2 1 0-16,-2-1 0 0,2-1 2 0,-2 4 0 16,1-4 0-16,-2 2 0 0,-2-1-1 0,3 0 0 0,-4 0 0 15,-2-1 0-15,2 2 0 0,-2-2-1 0,-3 1 3 0,-1-1 3 16,0 2 6-16,-4-1 5 0,0 1 8 0,-1-1 6 15,0 1-6-15,-2-1-32 0,-2-1 0 0,0 3 0 16,-2-1 0-16,-3-1 0 0,1 2 0 0,-3-3 0 0,-1 3 0 16,-1 0 0-16,-2-1 0 0,-1 1 0 0,-5 0 0 0,3 0 0 15,-3 0 0-15,0 1 0 0,0-3 0 0,0 3 0 0,-1-3 0 16,2 2 0-16,0-1 0 0,1-1 0 0,0-1 0 16,4-2 0-16,-4 1 0 0,4 0 0 0,-1-2 0 0,0 3-172 15,-5-1-346-15,3 2-182 0,-1-3-176 0,2-1-190 0,2 0-88 16,-2-1-19-16,0-1 23 0,0 1 77 0</inkml:trace>
  <inkml:trace contextRef="#ctx0" brushRef="#br0" timeOffset="163320.3486">5031 12234 206 0,'0'-2'225'0,"0"0"-26"0,0 0-29 0,3 1-29 0,-3-1-25 16,0 0-17-16,3-1-14 0,-2 2-7 0,-1-1-2 0,2-1 3 15,-2 0 2-15,0 2 9 0,0 0 11 0,0-1 11 16,0 0 13-16,0 2 17 0,0-1 19 0,0 1 17 0,0 0 16 16,0 0 12-16,0 0 8 0,0 0 3 0,0-2-4 15,0 2-9-15,0-3-13 0,0 2-7 0,1-1-1 0,-1 0 9 16,0 2 14-16,0 0 8 0,0 0 1 0,-1-3-5 0,1 2-8 15,-2-3-13-15,2 0-25 0,-1-1-28 0,-2-1-34 16,0 0-24-16,1-2-16 0,1-1-6 0,-1-2 0 0,0 3 0 16,-1-1 2-16,0 0 1 0,1 1 3 0,-1 1 1 15,0-1 0-15,0 2 0 0,-2 1-3 0,2-2-4 0,0 3-3 16,-2 0-5-16,0 1-6 0,2-1-7 0,-2 3-2 0,-1-1-7 16,0 2-7-16,1 0-2 0,-1 2-4 0,-1 1-2 15,-2 0-4-15,1 3-2 0,2-2-3 0,-1 4 2 0,-2-2 1 16,1 1 1-16,0 2 1 0,0 2 3 0,-1-1 0 15,1 2 4-15,1-1 0 0,-1 2 4 0,-1-1 0 0,4 2 1 16,-1 1 2-16,-1-2-1 0,3 3 1 0,-2-2 0 0,-1 1 0 16,4 2 2-16,-2-1 7 0,2 0 4 0,0 2 0 15,1-1-1-15,1 0-1 0,-1-1-2 0,-1-1-3 0,2 0-3 16,1 0-9-16,0 0-7 0,0-1-2 0,1-2-3 16,-1 0-2-16,3 0 1 0,0-2-1 0,-1-1 0 0,1-1-1 15,2-1 2-15,0 1 0 0,1-3 0 0,3 0 1 16,-1 0-2-16,4-1 2 0,3-1 1 0,-2 0-1 0,4-1 0 15,1-1 0-15,2 2 3 0,1-3-1 0,-2 2-1 0,1-1-3 16,1 1 0-16,-4-1-1 0,2 1 1 0,-3-1-1 16,3 0-4-16,-5 3 1 0,2-1 1 0,-2-2 1 0,0 2 1 15,-1 0 0-15,-2 1 0 0,0 0 0 0,-1 0-1 0,1-2 0 16,-3 4 0-16,-2-2 1 0,2 1 0 0,0-2 0 16,-4 2-2-16,1 0 0 0,0 1 3 0,-2 0 1 0,-1 0 1 15,1 0-2-15,-3 0 0 0,2 1 3 0,-2 0 0 0,-2 0 3 16,1 0 5-16,-3 1 5 0,-2 2 6 0,1 0 6 15,-4 0 4-15,1 1 7 0,-2-1 8 0,-1 2 7 0,0-1 2 16,-2 0 2-16,-2 1-28 0,2 1-31 0,-1-2 0 16,0 0 0-16,-2 1 0 0,3-1 0 0,-4-2 0 0,1 1 0 15,-1 1 0-15,2-1 0 0,0-1 0 0,-1-1 0 0,0-1 0 16,2 1 0-16,-2-2 0 0,3 0 0 0,2-1 0 16,-1 0 0-16,0-2 0 0,3 0 0 0,0-1 0 0,2 1 0 15,1-3 0-15,-1 0 0 0,1 0 0 0,3 0 0 16,-2-2 0-16,2 1 0 0,0-1 0 0,0 0 0 0,-1 0 0 15,1 0 0-15,-1-1 0 0,2 2 0 0,1 0 0 0,-1-1 0 16,2-1 0-16,-1 1 0 0,1 0 0 0,-2 0 0 16,0 0-229-16,1 2-114 0,-1 2-65 0,-1 0-78 0,1 2-123 15,2-1-98-15,0-3-99 0,0 0-163 0,0 0-64 0,-1 0 7 16,-1 2 61-16</inkml:trace>
  <inkml:trace contextRef="#ctx0" brushRef="#br0" timeOffset="166145.8012">8735 11793 316 0,'0'-3'432'0,"-2"0"-77"0,2 1-72 15,0 1-56-15,0-3-34 0,0 3-11 0,0 0 2 0,2-1 11 16,-2-1 12-16,1 3 11 0,-1-1 5 0,0-1-4 0,0 2-9 16,2-1-12-16,-2-1-20 0,2 1-21 0,-2 1-22 0,0-2-21 15,0 0-18-15,0 2-13 0,0 0-10 0,0 0-10 16,0 0-9-16,-2 2-8 0,2 0-5 0,0-2-7 15,0 1-7-15,0-1-6 0,0 2-4 0,0-1-7 0,0 1 1 16,0 1 2-16,0 0 10 0,2 3 18 0,-1-2 19 0,1 2 20 16,1 3 25-16,-1 2 18 0,-1-1 15 0,1 3 7 0,1 1-4 15,-1 2-11-15,-1 1-15 0,1 1-16 0,2 0-18 16,-2 0-14-16,-2 3-13 0,2-4-6 0,-1 1-8 16,1 3-3-16,-1-3-2 0,1-2-1 0,0 1-3 0,-1-3-3 15,1-1-1-15,-1-1 0 0,-1-3-3 0,2 0 0 0,-2-2-4 16,2-1 3-16,-1-1 5 0,-1-2 10 0,0 1 12 0,2-3 11 15,-2-1 14-15,0 0 11 0,0-1 6 0,0-3-2 16,0-1-6-16,0-4-10 0,0-1-15 0,0-2-13 16,0-3-16-16,0 0-12 0,-2-3-8 0,2-2-4 0,0 1 1 15,-1-1-5-15,-1-2 1 0,2 1-1 0,0 0 0 0,0 0 5 16,0-1 5-16,0 1 4 0,2 2 0 0,-1 0 0 0,2 0 2 16,1 1 0-16,0 2 0 0,-1 0-2 0,0 1-3 15,1 1 0-15,0 0 4 0,0 5 0 0,-1-2 0 0,0 2 1 16,3 1 0-16,-3 2-3 0,2 0-2 0,0 2-1 0,-2-2-5 15,2 3-3-15,1 0 4 0,0 1-4 16,2 1-1-16,0-1-2 0,2 2 0 0,1 2-1 0,-2-1 0 0,4 1 0 16,-2 2-5-16,0 1 3 0,2 1 1 0,-1-3 1 15,2 6 0-15,-2-2 1 0,-1 0 0 0,3 1 0 16,-3 1 2-16,0 0 1 0,0 0 0 0,2 1 3 0,-1 1 0 0,-2 0 2 16,1 1 0-16,1 0 2 0,-3 0-1 0,0 1 2 15,0 1 1-15,1-1 3 0,-4 2 1 0,2-1 1 0,-2-1 3 16,-1 2 4-16,0-2 6 0,0 3 0 0,-2-4 7 15,2 1 4-15,-4-1 7 0,1-1-27 0,-2 2-22 0,0-4 0 16,0 2 0-16,-3-1 0 0,1 1 0 0,-3-2 0 0,-1 0 0 16,1 0 0-16,-4 0 0 0,1-2 0 0,0 2 0 0,-2 0 0 15,-2-2 0-15,1 3 0 0,-3-4 0 0,-1 3 0 16,0-2 0-16,0-1 0 0,0 0 0 0,0 0 0 16,0 0 0-16,0-1 0 0,0 1 0 0,0-2 0 0,0-1 0 15,2 2 0-15,0-2 0 0,-3-1 0 0,3 0 0 16,-2 1-236-16,0 0-145 0,-2 0-73 0,-2 2-137 0,3-4-120 15,2 1-136-15,-3-1-164 0,2 1-66 0,-2-1-5 0,-2 3 56 16</inkml:trace>
  <inkml:trace contextRef="#ctx0" brushRef="#br0" timeOffset="169361.6873">7291 3285 310 0,'0'0'335'0,"0"1"-77"0,0 1-67 16,0-2-44-16,0 0-29 0,0 1-14 0,0-1-8 0,0 2-3 0,0 0-3 16,2-2-4-16,-2 1-4 0,2-1-9 0,-1 0-5 15,1 1-3-15,1 0 1 0,2-1 6 0,1 2 11 16,2-2 9-16,0 0 9 0,3 0 9 0,1 0 6 0,3 0-2 15,4 0-2-15,-2 0-11 0,7-2-13 0,-2 0-10 0,3-3-11 16,2 2-10-16,0-1-10 0,0-3-7 0,2 2-8 16,-1-1-9-16,0-1-8 0,-1 0-10 0,0 1-16 0,-2 1-21 15,-4 0-29-15,0-1-33 0,-1 1-36 0,-4 1-32 16,-2-1-27-16,0 1-21 0,-2-2-14 0,-2 2-6 0,-2 0 3 16,-1 1 3-16,-2-1-8 0,-1 1-32 0,-4-1-66 0,-4 3-94 15,-3 0-36-15</inkml:trace>
  <inkml:trace contextRef="#ctx0" brushRef="#br0" timeOffset="169587.0035">7348 3378 198 0,'-9'7'460'0,"3"-1"-111"0,-1-1-115 0,2-1-70 16,2 1-37-16,0-3-10 0,0 2 9 0,3-3 19 15,0 3 25-15,0-4 21 0,3 0 20 0,-1 0 20 0,1 0 12 16,2 0 3-16,1 0-7 0,2 0-13 0,3 0-18 0,2 0-17 15,2-2-18-15,0 0-23 0,2-1-21 0,2-1-22 16,0 0-17-16,3-1-18 0,-1 0-13 0,1-1-16 0,0 2-13 16,0-2-10-16,0 0-13 0,0 0-27 0,-4 1-28 15,2-3-41-15,-2 3-71 0,-4-1-83 0,0-1-74 0,-1 2-62 16,-3-1-49-16,0 1-37 0,0 0-51 0,-4 0-74 16,-2 0-57-16,-3 0 13 0</inkml:trace>
  <inkml:trace contextRef="#ctx0" brushRef="#br0" timeOffset="169756.6387">7491 3445 189 0,'-2'6'567'0,"1"-1"-78"0,1-4-145 0,1 3-90 15,1-3-38-15,3 0-4 0,2-2 15 0,1 0 14 16,0-1 10-16,5-1 2 0,-2 0-10 0,5 0-23 0,0-2-38 16,1 1-47-16,0-1-48 0,1-1-40 0,-1 0-44 15,0-1-56-15,-2 2-75 0,2 0-78 0,-4 1-69 0,-1 0-66 16,3-2-79-16,-4 1-127 0,0 1-122 0,-3 1-32 0,-2 0 27 15</inkml:trace>
  <inkml:trace contextRef="#ctx0" brushRef="#br0" timeOffset="171292.7587">5026 13464 147 0,'3'-5'473'0,"-1"1"-92"0,1-3-101 0,1 2-70 0,-2-1-32 16,1-2-5-16,-1 2 12 0,-1-1 20 0,1 0 20 16,1 0 16-16,-3 0 8 0,2-1 1 0,-2 1-11 0,-2-2-16 15,2 3-9-15,-1 0-2 0,-1-1 14 0,0 0 20 0,1 3 12 16,-1-3 2-16,-1 3-9 0,0 0-5 0,-3 1-16 15,3-2-28-15,-1 2-41 0,-1 2-45 0,1-1-32 0,-3 1-20 16,-2 1-5-16,1 1-13 0,-3 1-4 0,-1 0-1 16,0 2 1-16,-3 0 0 0,2 4 4 0,0-1 0 0,-3 2 1 15,3-1 3-15,0 1 0 0,1-1-2 0,-2 3-5 16,5-2-4-16,-1 0-3 0,-1 1-4 0,3 1-4 0,0 0-5 16,2 1-4-16,1-2-3 0,-1 2-2 0,1-1 0 0,0 1-2 15,2-2-3-15,2 1-1 0,-1 2 0 0,0-3 0 16,2 3 0-16,2-3-1 0,0 2 2 0,-1-2 0 0,2 1 3 15,1 0-3-15,-1 0 2 0,2-3-2 0,1 1 3 16,0 0-2-16,0 0-1 0,4-1 1 0,1-1-2 0,0 2-1 16,0-3 0-16,5 0 0 0,-3 0-2 0,4 0 0 0,-1-1-1 15,3-1 1-15,1-1-2 0,-2 2 1 0,1-2-1 16,0 0 1-16,-2 0-3 0,2 0 0 0,-5-1 2 0,2 1-1 16,-2 2-1-16,-2-2 0 0,-2 0-2 0,0 1 2 15,-2-2-1-15,0 3 0 0,-4-2-1 0,1 0 0 0,-2 2 2 16,1-3 0-16,-3 3 6 0,1-1 4 0,-2 2 9 0,-2 2 6 15,1-2 11-15,-4 1 9 0,0 2 10 0,-1 0 6 16,-5 0 3-16,1 2 4 0,-3-2 1 0,-1 4 1 0,0-2 2 16,-2-3-1-16,0 3-50 0,-4 0-22 0,3 0 0 0,-3-3 0 15,0 3 0-15,0-4 0 0,0 1 0 0,0-1 0 16,2-1 0-16,-2 0 0 0,1-1 0 0,3-2 0 0,1 0 0 16,0-2 0-16,1 1 0 0,1-2 0 0,2 0 0 15,2 0 0-15,1 0 0 0,1-2 0 0,1 1 0 16,-3-2 0-16,4 1 0 0,0 1 0 0,0-2 0 0,2 0 0 15,2 0 0-15,-1 0-72 0,0 0-243 0,-2-1-89 0,2 2-102 16,1-3-142-16,1 1-120 0,3-4-168 0,3 2-126 0,-1-1-37 16,-2 1 21-16,2-2 82 0</inkml:trace>
  <inkml:trace contextRef="#ctx0" brushRef="#br0" timeOffset="173774.5619">8828 12909 449 0,'0'-4'549'0,"0"3"-56"0,0 0-66 16,0-1-41-16,2 1-24 0,-1-1-16 0,1 1-6 16,0 1-3-16,-1-2-9 0,-1 2-19 0,2-1-29 15,-2-1-37-15,1 2-31 0,-1 0-25 0,2 0-26 0,0 2-27 16,1-1-26-16,0 1-21 0,0 1-15 0,3 1-9 0,-1 1 1 16,0 2 0-16,0 4 2 0,1 2-1 0,-1 1 1 15,1 1-3-15,-1 4-4 0,-2 1-3 0,2 1-4 0,-2 1-5 16,2 0-2-16,-2 3-1 0,1-3-4 0,-1 1 0 15,1-1 1-15,-3-3-5 0,1 1-2 0,1-2-1 0,-1-1-5 0,-1-4-2 16,-1-1 0-16,2-1-4 0,-2-2-1 0,2-2 5 16,-1-2 7-16,-1-1 13 0,0-1 15 0,0-1 18 0,0-1 15 15,0-1 8-15,0-1 3 0,0-4-3 0,0-2-10 16,0-2-15-16,0-2-16 0,-1-4-20 0,1 0-17 0,0-3-11 16,0-1-5-16,0-1-2 0,-2-1-2 0,2-3 0 15,0 2-2-15,-2-2 0 0,2 0 1 0,-1 0-1 0,-1 0 0 16,2 3 1-16,0-2 4 0,0 2 6 0,0 3 4 0,2-1 5 15,-1 2 4-15,-1 2 5 0,2 0 4 0,-2 2 4 16,2 0 4-16,-1 3 1 0,2 0-34 0,-1 2-10 0,4-1 0 16,-3 2 0-16,2 1 0 0,1-2 0 0,1 3 0 0,0 0 0 15,3-2 0-15,0 3 0 0,2 1 0 0,1-1 0 16,1 4 0-16,2-2 0 0,0 2 0 0,1 2 0 0,0-2 0 16,-1 5 0-16,1 0 0 0,1 1 0 0,-1 1 0 0,-2 1 0 15,2 1 0-15,-2 1 0 0,0 3 0 0,-2-3 0 16,2 2 0-16,-2 2 0 0,-3-1 0 0,2 1 0 0,-4 1 0 15,0-1 0-15,3 3 0 0,-3 0 0 0,-3-1 0 16,1 1 0-16,-4 1 0 0,0-2 0 0,-2 0 0 0,-2 1 0 16,0-2 0-16,-1-1 0 0,-2 4 0 0,-1-2 0 0,-1-1 0 15,-2 1 0-15,0-3 0 0,-1 2 0 0,-2-2 0 16,-1-1 0-16,2 2 0 0,-2-3 0 0,0 1 0 0,-2-1 0 16,2-2 0-16,-1-2 0 0,-2 3 0 0,0-4 0 0,0 0 0 15,-1-2 0-15,1 1 0 0,-3-2-78 0,-1 1-318 16,-1 1-94-16,-1-1-156 0,-2-2-144 0,2-4-212 0,-2 1-108 15,-2-1-28-15,-3 1 16 0,-1-1 72 0</inkml:trace>
  <inkml:trace contextRef="#ctx0" brushRef="#br0" timeOffset="178079.6979">4871 14577 509 0,'0'0'464'0,"0"-2"-93"0,2 1-82 16,-1 1-46-16,-1-2-21 0,2 2-10 0,-1 0 3 0,1 0 9 15,2-2 6-15,-2 1 2 0,1 0-6 0,2-2-10 16,0 0-12-16,1 0-6 0,-1 0 0 0,3-2 11 0,-2 2 14 15,-1-1 10-15,1-1 3 0,1 0-4 0,0 0-9 16,-2-1-14-16,0-2-23 0,0 1-35 0,-2-3-34 0,0 3-26 16,-1-2-13-16,-1 0-5 0,-1 0-2 0,-1 0 1 0,-1 0 0 15,2 2 2-15,-3-2 0 0,1 1 0 0,-1 2-2 16,-2-1-4-16,0 0-2 0,1 3-5 0,-4 1-4 16,0 2-5-16,0-2-5 0,0 3-4 0,-3 0-7 0,-2 3-5 15,1-2-4-15,1 5-6 0,-2-1 0 0,-1 2 0 0,3 0-3 16,-2 1-1-16,0 1 1 0,2 0-1 0,1 2-3 0,0 1 0 15,2-4-4-15,0 3-3 0,2-1 0 0,1 1-3 16,0 0-1-16,2 0-1 0,1-3-1 0,2 1 0 16,0 0 1-16,0 0-1 0,2 0 0 0,0 0 1 0,1-1 0 15,0 1 0-15,2-3 1 0,1 1-2 0,3-1 1 0,-2 0 2 16,1-1 0-16,3 1 0 0,-2-2 0 0,4-1 1 0,-1 1 0 16,1 0 1-16,1 0-1 0,2-1-1 0,-2 1-1 15,1-2 0-15,0 1 0 0,-2 0-2 0,0 2 0 16,3-2 1-16,-5 1-2 0,3-1-4 0,-1 2 3 0,-2-1-1 15,0 2 2-15,-2-1 0 0,1 1 0 0,-1-2 0 0,-2 4 1 16,-1-4 5-16,-1 2 0 0,-2 0 1 0,1 2 4 0,-2-2 6 16,1-1 5-16,-3 2 5 0,0-2 8 0,0 1 8 15,0 1 6-15,-3-2 6 0,1 3 4 0,-4-1 2 0,2-2-40 16,-3 1-21-16,1-1 0 0,-2 1 0 0,-3 0 0 16,1-2 0-16,-2 1 0 0,2-2 0 0,-1 1 0 0,0-1 0 15,0 0 0-15,0 0 0 0,-3-1 0 0,3 1 0 0,-1-3 0 16,0 2 0-16,2-2 0 0,-2 1 0 0,2 0 0 0,1-1 0 15,-4 2 0-15,5-1 0 0,0-1 0 0,0 1 0 16,-1-1 0-16,3 0 0 0,-1-1 0 0,2 1 0 16,2 0 0-16,-3-1 0 0,3 1-147 0,0 0-128 0,-2 1-87 15,2-1-119-15,-2 0-162 0,2-3-166 0,1-4-202 0,4-4-94 16,-1 1-26-16,6-2 21 0,-1 1 83 0</inkml:trace>
  <inkml:trace contextRef="#ctx0" brushRef="#br0" timeOffset="179555.6064">8961 13906 147 0,'-1'-3'423'0,"-1"-2"-83"0,2 4-84 0,-2-1-64 15,1-2-35-15,-1 1-12 0,2 2 7 0,-1-2 17 16,-1 3 25-16,2-2 23 0,-2 0 21 0,2 2 15 0,0-1 6 16,0 1 0-16,0-2-2 0,2 1 8 0,-2 1 10 15,0-1 17-15,-2 1 6 0,2 0-6 0,-2 1-10 0,0-1-7 16,2 1-17-16,-2 1-28 0,2-2-38 0,-1 0-44 0,-1 1-33 15,2-1-22-15,0 0-16 0,0 2-12 0,0 0-11 16,0-2-9-16,0 0-11 0,0 2-8 0,0-1-6 0,0-1-7 16,0 1-4-16,0 2-4 0,2 3-1 0,-1-1 1 0,1 2 7 15,2 2 2-15,0 2 3 0,-1-1 3 0,0 3 4 16,3 1 2-16,-1 0 2 0,0 2 1 0,1 1-6 0,-1 0-1 16,0 0-1-16,-1 0 0 0,1-1 1 0,-2-1 2 15,2 0-1-15,1 0 1 0,-3 0 2 0,2-3 1 0,-2 0 1 16,-1-1-1-16,1-2-4 0,-1-2-2 0,-2 0-4 15,2 0-2-15,-1-3-1 0,-1 0 0 0,2-2 3 0,-1-1 5 16,-1 1 8-16,0-2 11 0,0 0 13 0,0-2 9 16,0 1 9-16,-1-1 2 0,-1-2-3 0,1-2-4 0,-1-2-9 15,-1 0-29-15,-1-4-29 0,1 0 0 0,-2-3 0 0,2 3 0 16,-3-4 0-16,0 0 0 0,1 1 0 0,0-1 0 16,0-2 0-16,1 1 0 0,-2 0 0 0,2 1 0 0,0 0 0 15,0 1 0-15,0-2 0 0,2 2 0 0,0 2 0 0,2 0 0 16,0 3 0-16,0 1 0 0,0 0 0 0,0 0 0 0,2 2 0 15,0 1 0-15,2-1 0 0,-2 3 0 0,1-3 0 16,0 4 0-16,3-1 0 0,-1 0 0 0,0 1 0 0,1 2 0 16,1-2 0-16,4 3 0 0,-2 0 0 0,1 0 0 15,1 3 0-15,0 0 0 0,0 0 0 0,3-1 0 0,-3 5 0 16,5-3 0-16,-3 2 0 0,-2 0 0 0,3 2 0 16,-1-1 0-16,-1 2 0 0,1 0 0 0,1-1 0 0,-3 2 0 15,2-1 0-15,1 0 0 0,-3 0 0 0,-1 1 0 0,2 0 0 16,0 0 0-16,-2 1 0 0,0-1 0 0,1-1 0 0,0 2 0 15,-3-1 0-15,-2 1 0 0,1 0 0 0,-2-3 0 16,1 3 0-16,-2-1 0 0,-2 0 0 0,3 1 0 0,-4-2 0 16,-1 2 0-16,-1-1 0 0,-1 1 0 0,-3 1 0 0,1-2 0 15,-4 3 0-15,2 3 0 0,-4-3 0 0,0 1 0 16,-2-1 0-16,-1 2 0 0,-1-1 0 0,0 0 0 0,-2 0 0 16,0 0 0-16,-1-1 0 0,2 1 0 0,-2-2 0 0,1-1 0 15,-1 0 0-15,1 0 0 0,2 0 0 0,1-4 0 16,-2 0 0-16,3-1 0 0,0 0 0 0,2-1 0 0,-1-1 0 15,3-1 0-15,-1-2 0 0,2 1 0 0,-1-2 0 16,-4-2 0-16,2 1 0 0,1-2-501 0,-4-1-181 0,2-6-139 16,3 2-216-16,-3-4-110 0,0 0-33 0,0-2 16 0,0 2 54 15</inkml:trace>
  <inkml:trace contextRef="#ctx0" brushRef="#br0" timeOffset="182852.1623">5051 15624 238 0,'-1'-5'570'0,"-1"1"-69"0,2-1-88 0,0 1-49 16,0-1-16-16,0 1 0 0,0 1 27 0,0-2 43 15,0 2 30-15,0 1-1 0,-2 0-21 0,2-1-40 0,-1 0-41 16,-1 0-37-16,0 0-45 0,1-1-54 0,-1 3-43 0,-2-2-26 16,1 2-16-16,1-1-11 0,1 0-8 0,-3 2-7 15,1 2-9-15,-2 0-9 0,-3 0-10 0,-1 1-7 0,1 4-7 16,-5 1-6-16,1-3-2 0,-1 4 1 0,-1 2 0 15,1-1 0-15,0 2-2 0,-2-2-2 0,2 3-4 0,1-1-4 16,0 1-4-16,0-1-5 0,4 2-5 0,-2-1-4 0,2-1-1 16,1 2-7-16,0-3 1 0,4 0-2 0,-2 0-3 15,2 1 1-15,1-2 0 0,1 0-2 0,2 0 1 0,1-3-2 16,1 2 1-16,2-2 0 0,0 1 2 0,1-1-1 16,2-2-1-16,2-1 1 0,-1 1-1 0,5-1-1 15,-1-2 0-15,2 0 0 0,2 1 0 0,0-3-2 0,-1 0-3 16,4 0 0-16,-4 0 0 0,3 0 0 0,-2 0 0 0,-1 1 0 15,0-1 0-15,-2 1 0 0,0 1 0 0,-1 1 0 0,-2 0 0 16,0 2 0-16,-1-2 0 0,1 1 0 0,-2 1 0 16,-2 1 0-16,-1-1 0 0,-1-2 0 0,0 4 0 0,-1-1 0 15,-1-2 0-15,0 2 0 0,-1 0 0 0,1 0 0 0,-3-1 0 16,0 1 0-16,0 0 0 0,-1-1 0 0,-1 0 0 16,-3 1 0-16,2 0 0 0,-3 0 0 0,1 1 0 0,-3-1 0 15,0 1 0-15,-1 0 0 0,-2-1 0 0,1 0 0 0,-2 2 0 16,1-3 0-16,-5 2 0 0,3-3 0 0,-1 2 0 0,-4-1 0 15,3-1 0-15,-1 1 0 0,0-1 0 0,2-1 0 16,-2 2 0-16,2-2 0 0,1 0 0 0,-1 1 0 0,3-1 0 16,-2 0 0-16,4-1 0 0,-1-1 0 0,-1 1 0 15,3-1 0-15,2 1 0 0,-2-2-7 0,0 0-350 0,0 1-95 16,0-1-161-16,3-1-164 0,4-5-244 0,-1 1-108 16,4-1-32-16,-1 0 14 0,3 2 55 0</inkml:trace>
  <inkml:trace contextRef="#ctx0" brushRef="#br0" timeOffset="184101.9448">9046 15284 85 0,'-6'0'611'0,"0"0"-31"0,1-1-95 16,0 1-86-16,1-2-45 0,0 0-26 0,1 0-14 15,0 1 6-15,-1-2 20 0,2 0 17 0,-1-2-1 0,1 2-24 16,1-3-34-16,-1 2-32 0,0-1-32 0,2 1-34 15,-1-1-38-15,-1 1-42 0,2-1-30 0,-1-1-17 0,-1 2-10 16,2-1-3-16,-2 0 2 0,2 1 1 0,-1 1 0 0,-1 0 3 16,-1 0 1-16,1 0-2 0,-2 0 1 0,2 1-1 15,-1 1-1-15,0 0-1 0,-2-1 0 0,0-1-1 0,1 3-6 16,-4-1-2-16,2 1-3 0,-2 0-1 0,-2 1-2 0,-4 1 1 16,3 1 0-16,-3-1 2 0,-1 3 1 0,0 1 0 15,0 0 4-15,-2 2 0 0,1-1-1 0,0 2-4 0,0 0-2 16,1 0-2-16,0 0-1 0,0 1-1 0,2 0 0 0,2-2-13 15,0 3-32-15,3-2 0 0,1-1 0 0,1 0 0 16,0 0 0-16,3 0 0 0,0-2 0 0,1 1 0 0,-1-2 0 16,1 1 0-16,2 0 0 0,2-2 0 0,-1 1 0 0,1-1 0 15,1 1 0-15,2-1 0 0,1 1 0 0,0-1 0 16,1 1 0-16,1-2 0 0,4-2 0 0,-2 2 0 0,3-1 0 16,-1-1 0-16,3 0 0 0,-1 1 0 0,-2-2 0 0,4 1 0 15,-2 1 0-15,-1-2 0 0,1 2 0 0,-1 0 0 16,-1-2 0-16,0 1 0 0,-1 0 0 0,1 1 0 0,-2-1 0 15,2 3 0-15,-2-2 0 0,0 3 0 0,0-2 0 0,-2 1 0 16,2 2 0-16,-2-1 0 0,1 1 0 0,-1-2 0 16,0 2 0-16,-1 2 0 0,0-4 0 0,0 2 0 0,-3-1 0 15,1-1 0-15,-1 2 0 0,-1-1 0 0,-2 1 0 16,2-2 0-16,-3 1 0 0,0-1 0 0,0 1 0 0,0 2 0 16,-3-1 0-16,0-1 0 0,-2 2 0 0,0-1 0 0,-1-1 0 15,-2 1 0-15,-3 0 0 0,0 0 0 0,-3 0 0 16,1-1 0-16,0 0 0 0,-1 1 0 0,-2 0 0 0,-1-2 0 15,0 1 0-15,1 0 0 0,0-1 0 0,0-1 0 0,-1 2 0 16,3-4 0-16,-2 2 0 0,2-1 0 0,-2-1 0 16,3 1 0-16,-1-2 0 0,0 0 0 0,2 0 0 0,0-3 0 15,2 1 0-15,2 1 0 0,-4-1-329 0,1 2-117 0,0-1-183 16,0-3-176-16,3-1-234 0,1-3-109 0,-2 2-28 16,3 2 13-16,1 2 67 0</inkml:trace>
  <inkml:trace contextRef="#ctx0" brushRef="#br0" timeOffset="187733.5488">4888 16899 395 0,'-3'-5'575'0,"1"1"-65"15,-2-1-78-15,1 1-53 0,0-3-23 0,1 2-7 0,0-3 15 16,2 2 35-16,-1 2 14 0,-1-1-10 0,2 1-22 0,0-1-30 16,0-1-38-16,0 0-36 0,0 1-51 0,0 2-68 0,0-2-48 15,2 2-27-15,-1 0-15 0,-1 1-8 0,0 2-3 16,0-2-3-16,0 1-5 0,0 1-5 0,0 0-4 0,0 1-6 15,0 1-4-15,0-2-1 0,2 2-1 0,-2 1 1 0,3 1 7 16,-1 2 7-16,1 0 8 0,3 4 3 0,-3-2 9 0,2 3 2 16,1 1 0-16,-1 1-1 0,0 2-5 0,1-1-8 0,0 2-10 15,-2 2-6-15,0 0-8 0,1-1-6 0,-2 1-4 0,2-3-2 16,1-1-4-16,-3 2-3 0,2-4-1 0,-2 1-3 16,1-4 0-16,-1 0 2 0,0 0 0 0,-1-2-3 0,-1 0 1 15,2-3 1-15,-3 1 4 0,0-3 9 0,0 0 6 0,0-2 7 16,0 0 8-16,0-1 10 0,-3 0 4 0,2-4 2 0,-1 1-2 15,-1-3-4-15,0-2-8 0,-1-2-33 0,1 0-8 0,-2-1 0 16,1-5 0-16,-4 0 0 0,3 1 0 0,-1-4 0 16,1 1 0-16,0-2 0 0,0 0 0 0,-2 2 0 0,4 1 0 15,-2-2 0-15,2 2 0 0,-1 3 0 0,3-3 0 0,1 3 0 16,0 1 0-16,1-1 0 0,-1 2 0 0,2 3 0 0,0-1 0 16,1 1 0-16,0 1 0 0,2 0 0 0,0 1 0 0,2 2 0 15,0 0 0-15,1 1 0 0,1 2 0 0,4-2 0 0,0 3 0 16,2-1 0-16,1 3 0 0,1 0 0 0,1 0 0 0,1 3 0 15,-1-1 0-15,2 3 0 0,-1-2 0 0,-2 4 0 0,2 2 0 16,-2 0 0-16,1 2 0 0,1 2 0 0,-2-1 0 16,1 0 0-16,-1 1 0 0,-1-1 0 0,-1 1 0 0,-2 1 0 0,0 0 0 15,-1 1 0-15,-2-2 0 0,-2 1 0 0,1-2 0 16,-4 1 0-16,0 1 0 0,-2-2 0 0,-1 1 0 0,-2 1 0 16,0-1 0-16,-2-1 0 0,0 2 0 0,-1-2 0 0,0 0 0 15,-2 0 0-15,-4-3 0 0,4 1 0 0,-3-2 0 0,0 1 0 16,-3-2 0-16,0-2 0 0,2 2 0 0,-2-1 0 0,0-1 0 15,1 0 0-15,-2 0 0 0,2 1 0 0,0-2 0 0,-2 0 0 16,2-1 0-16,2 0 0 0,-2-1 0 0,1 2 0 0,1-3 0 16,-1 1 0-16,1-1 0 0,0 2 0 0,0 1 0 0,-1-2 0 15,1-1 0-15,3 1 0 0,0-2 0 0,1 0 0 0,0-3 0 16,0 2 0-16,1 0 0 0,0-1 0 0,-1 0 0 0,-2 2-406 16,-1-3-132-16,0 2-137 0,4-6-128 0,0-1-181 0,-1-3-113 15,3 1-32-15,-2-1 13 0,1 1 71 0</inkml:trace>
  <inkml:trace contextRef="#ctx0" brushRef="#br0" timeOffset="190090.2984">8126 15884 23 0,'0'0'448'0,"0"-1"-63"0,0 1-75 16,0-2-71-16,2 1-49 0,0 1-28 0,1-1-13 15,0-2 7-15,0 1 13 0,2 1 17 0,1 0 18 0,-1-1 16 16,-2-1 11-16,2 1 2 0,-2 0-1 0,0 1-7 0,0 1-4 15,-1 0 10-15,2 0 19 0,-2 0 14 0,0 0 2 16,-1 0-1-16,1 1-5 0,-1-1-15 0,-1 4-11 16,2-3-24-16,0 3-34 0,-1-2-25 0,4 3-15 0,-2 0-5 15,2 2 0-15,3 1 6 0,-2 0-6 0,0 2-8 0,1 0-6 16,-2 0-5-16,2 4-7 0,-2-1-7 0,1 2-8 0,1 0-5 16,-1 3-1-16,3 1 7 0,-2 1-7 0,-1 1-84 15,-1 0 0-15,4 2 0 0,-4 2 0 0,0-1 0 0,0 3 0 16,-2 0 0-16,2 5 0 0,-2-2 0 0,1 4 0 15,-2 2 0-15,1 1 0 0,-1 3 0 0,-1 0 0 0,1 2 0 16,1 0 0-16,0 0 0 0,1 0 0 0,0 0 0 0,1 0 0 0,-1 1 0 16,3 0 0-16,-1 2 0 0,1 0 0 0,2 0 0 0,-1 1 0 15,0 1 0-15,0-1 0 0,3 2 0 0,-2-3 0 0,-2 0 0 16,4-1 0-16,-3-2 0 0,0 0 0 0,1-3 0 16,-1-2 0-16,-2-1 0 0,1-3 0 0,-1 0 0 0,-1-3 0 0,1-3 0 15,0-2 0-15,-1 0 0 0,0-4 0 0,-2-3 0 0,0 0 0 16,-1-3 0-16,2-5 0 0,-4-1 0 0,2-1 0 0,-2-1 0 15,1-2 0-15,-1-2 0 0,0 1 0 0,-1 0 0 0,1-2 0 0,-2 1 0 16,2-1 0-16,0-4 0 0,0 0 0 0,0 1 0 16,0 1 0-16,0-1 0 0,0 0 0 0,0-4 0 0,2 0 0 15,-4-3 0-15,-2 1 0 0,-1-2-250 0,0 3-552 0,1-1-91 16,0-4-104-16,1 4-126 0,0-2-34 0,1 0 15 0,-2 3 73 16</inkml:trace>
  <inkml:trace contextRef="#ctx0" brushRef="#br0" timeOffset="190797.3018">9326 16456 62 0,'0'-12'557'0,"-1"2"-67"0,-1-2-87 0,-1 1-66 16,1 2-23-16,-4 0-1 0,5 2 6 0,-1-2 22 0,-1 1 36 15,0-2 37-15,-2 2 10 0,0-1-15 0,-1 0-36 16,-2 1-35-16,3 1-28 0,-3 0-34 0,3 1-42 0,-2 0-48 16,2 1-26-16,0 1-11 0,0 1-5 0,-1 0-5 0,0 0-4 15,-2 1-5-15,2 2-12 0,-1 0-13 0,-1 0-8 16,-1 3-9-16,-1 2-10 0,1-1-2 0,-4 4-3 0,2-1-1 16,-2 2 3-16,-1 0-1 0,3 1-74 0,-3 3 0 15,1-1 0-15,1 1 0 0,1 1 0 0,-1 1 0 0,0 0 0 16,4 0 0-16,-2 1 0 0,1 0 0 0,1 1 0 0,3 2 0 15,2-1 0-15,2-2 0 0,-1 0 0 0,2 1 0 0,0-1 0 16,2 1 0-16,1-3 0 0,0 0 0 0,2 0 0 0,4-3 0 16,-1 0 0-16,0-2 0 0,3-1 0 0,0 0 0 15,4 0 0-15,-2-2 0 0,2 2 0 0,0-2 0 0,0-2 0 16,0-1 0-16,2 2 0 0,-2-2 0 0,1 0 0 0,0 0 0 16,-2 0 0-16,2-2 0 0,-3 2 0 0,1 0 0 15,-2 0 0-15,1 2 0 0,1-3 0 0,-2 3 0 0,0 0 0 0,-1 1 0 16,-1 1 0-16,-1-1 0 0,-1 3 0 0,2 0 0 15,-4 2 0-15,2-2 0 0,-4 2 0 0,1-3 0 0,-2 3 0 16,1 1 0-16,-3 0 0 0,-1 0 0 0,-1 0 0 0,-1-1 0 16,-1 1 0-16,-2 1 0 0,0-3 0 0,-2 2 0 0,-1-2 0 0,-4 3 0 15,0-1 0-15,1 1 0 0,-2-2 0 0,-3 1 0 0,0 1 0 16,1-1 0-16,-4-1 0 0,4 1 0 0,-3-3 0 16,0 1 0-16,1 1 0 0,-1-3 0 0,1 0 0 0,1 0 0 0,0-1 0 15,0-1 0-15,1 0 0 0,2 0 0 0,-1-1 0 0,1-2 0 16,2 0 0-16,0-2 0 0,1 2 0 0,-2 0 0 0,4 0 0 15,2-1 0-15,-1-1 0 0,2-1 0 0,-1 2 0 0,0-1 0 16,-2 2-318-16,5-3-622 0,-2 0-190 0,3-4-107 0,-2 1-24 16,-1-2 23-16,2 2 59 0</inkml:trace>
  <inkml:trace contextRef="#ctx0" brushRef="#br0" timeOffset="225926.445">19381 7054 252 0,'-2'-4'516'0,"2"2"-75"0,0-1-87 0,0 2-48 16,0-1-16-16,0 0 5 0,0 1 9 0,0 0 6 16,0-1 3-16,0 1-5 0,2-1-8 0,-1 1-13 0,1 1-13 15,-2 0-14-15,2 0-15 0,0 0-12 0,-2 0-14 0,0 0-17 16,0 0-23-16,0 0-26 0,0 0-27 0,2 1-25 16,-2 1-16-16,0-2-12 0,0 0-7 0,0 0-6 0,0 0-4 15,0 1-5-15,0 1-4 0,0-2-6 0,0 1-5 0,0-1-4 16,0 0-6-16,0 1-4 0,0-1-3 0,0 0-3 15,0 2-5-15,2-2-3 0,-2 0-1 0,0 0-1 0,0 0-2 16,0 0-1-16,0 0-2 0,0 0-1 0,0 0 1 16,0 2-1-16,0-2 0 0,0 0 0 0,0 0-1 0,0 0 1 15,0 0 0-15,0 0 0 0,0 0 0 0,0 0 1 0,0 0 0 16,0 0 1-16,0 0 0 0,0 0 1 0,0 0 0 16,0 0-1-16,0 0 0 0,0 0 0 0,0 0 0 0,0 0-2 15,0 0 0-15,0 0 0 0,0 0 0 0,0 0 0 16,0 0 0-16,0 0 0 0,0 0 0 0,0 0 2 0,0 1-1 15,0-1 0-15,0 0 0 0,0 0 0 0,0 0 0 0,0 0 2 16,0 0 0-16,0 0-2 0,0 0 2 0,0 0-1 16,0 0 0-16,0 0-1 0,0 0 1 0,0 0-1 0,0 0-1 15,0 0 1-15,0 0 0 0,0 0-1 0,0 0 1 16,0 0 1-16,0 0 0 0,1 0 0 0,-1 0-1 0,0 0 0 16,0 0 0-16,0 0 1 0,0 0-1 0,0 0 0 0,0-1 0 15,0-1-1-15,0 2 0 0,0 0 0 0,0 0 0 0,0 0 0 16,0 0 0-16,0 0-2 0,0 0 1 0,0 0 0 15,0 0 1-15,0 0 0 0,0 0 0 0,0 0 0 16,0 0 0-16,0 0 0 0,0 0 1 0,0 0 0 0,0 0 0 16,0 0 0-16,0 0 0 0,0 0 1 0,0 0 1 0,0 0-1 15,0 0 1-15,0 0-1 0,0 0-2 0,0 0 1 16,0 0 2-16,0 0-3 0,0 0 1 0,0 0 0 0,0 0 0 16,0 0-1-16,0 0 0 0,0 0-1 0,0 0 0 15,0 0 2-15,0 0-2 0,0 0 0 0,0 0 1 0,0 0-1 16,0 0 1-16,0 0 0 0,0 0-1 0,0 0 0 0,0 2 1 15,0-2 0-15,0 0 0 0,0 0 0 0,0 0 0 0,0 0 0 16,0 0 1-16,0 1 0 0,0-1-1 0,0 0 2 16,0 0-2-16,0 0 1 0,0 0 0 0,0 0-1 15,0 0-1-15,0 0 0 0,0 0 0 0,0 0 0 0,0 0 1 16,0 0-1-16,0 0 0 0,0 0 1 0,0 0 0 0,0 0 0 16,0 2-1-16,0-2-1 0,0 0 1 0,0 0 0 0,0 0 1 15,0 0 0-15,0 0 1 0,0 0 1 0,0 0 0 16,0 0-1-16,0 0 2 0,0 0-1 0,0 0-1 0,0 0-1 15,0 0 5-15,0 0-5 0,0 0 0 0,0 0-1 16,0 0-1-16,0 0 1 0,0 0 0 0,0 1 1 0,0-1-5 16,0 0 3-16,0 0 1 0,0 0 1 0,0 0-1 0,0 0-1 15,0 0 1-15,0 0-1 0,0 0 2 0,0 0 0 16,0 0 0-16,0 0-1 0,0 0 0 0,0 0 1 0,0 0 0 16,0 0-1-16,0 0-1 0,0 0 1 0,0 0 1 15,0 0-1-15,-1 0 1 0,1 0 0 0,0 0-1 0,0 0 1 16,0 0 1-16,0 0-1 0,0 0 0 0,0 0 0 0,0 0 0 15,0 0 1-15,0 0 0 0,0 0-1 0,0 0 0 16,0 0 1-16,0 2-2 0,0-2 1 0,0 0 0 0,0 0-1 16,0 0 1-16,0 0 0 0,0 0-1 0,0 0 1 15,0 0 1-15,0 0 0 0,0 0-1 0,0 0-1 0,0 0 0 16,0 0 1-16,0 0 0 0,0 0 0 0,0 0 0 0,0 0 0 16,0 0 0-16,0 0 0 0,0 0 0 0,0 0 0 15,0 0 0-15,0 0-1 0,0 0 0 0,0 0 1 0,0 0 0 16,0 1 1-16,0-1 1 0,0 0 0 0,0 0 1 15,0 0 1-15,0 0 2 0,0 0 0 0,0 0 1 0,0 0 2 0,-2 0 0 16,2 0 0-16,0 0 2 0,0 0-1 0,0 0 0 16,0 0 0-16,0 0-2 0,0 0 0 0,0 0-1 15,0 0 0-15,0 0 0 0,0 2 0 0,0-2 0 16,0 0 3-16,0 0 0 0,0 0 0 0,0 0 1 0,0 0 2 16,0 0-2-16,0 0 2 0,0 0 0 0,0 0-1 0,0 0 0 15,0 0 1-15,0 0 0 0,0 0-1 0,0 0 2 0,0 0-3 16,0 0 0-16,0 0 2 0,0 0-1 0,0 0 1 15,0 0 0-15,0 0 1 0,0 0 1 0,0 0 2 16,0 0 0-16,0 0 1 0,0 0-1 0,0 0 0 0,0 0-1 16,0 0 1-16,0 0-3 0,0 0-1 0,0 0-1 0,0 0-2 15,-2 0-1-15,2 0-1 0,0 1-1 0,0-1 0 0,0 0-1 16,0 0-1-16,0 0-2 0,0 0 0 0,0 0-1 16,0 0 0-16,0 0-2 0,0 0 0 0,0 0 0 0,0 0 0 15,0 2 0-15,2-2 0 0,0 1 2 0,-2 1 2 0,0-1 2 16,0 1 1-16,0-1 1 0,0 1 2 0,0 1 5 15,0-3 3-15,0 3 1 0,0 0 2 0,1 0-1 0,-1-1 0 16,2 3 0-16,-1-3-1 0,-1 3-4 0,2 0-2 16,0 1-1-16,-1 2-3 0,2-1 3 0,-1 1 2 0,0 1 2 15,-1 1 0-15,1 2 4 0,-1 0 3 0,-1 0 0 16,2 0-1-16,-2 0-2 0,3 2-1 0,-3-1-1 0,3-1 1 16,-1 2-4-16,-1-3-2 0,-1 2 0 0,3-1 2 0,-3-2 0 15,4 1-1-15,-4-3-6 0,1 2-8 0,-1-3 0 16,0-1 0-16,2 0 0 0,-2-1 0 0,1-3 0 0,-1 2 0 15,0-3 0-15,0 2 0 0,0-3 0 0,0 2 0 0,0-2 0 16,2 0 0-16,-2 0 0 0,0 0 0 0,0 0 0 16,0-2 0-16,0 2 0 0,0-1 0 0,0 1 0 0,0 0 0 15,0 0 0-15,2 0 0 0,-2 0 0 0,0-2 0 0,0 2 0 16,0-1 0-16,0 1 0 0,0-2 0 0,0 0 0 16,0 2 0-16,0-1 0 0,0-2 0 0,0 3 0 0,0-1 0 15,0-2 0-15,0 1 0 0,0 1 0 0,1-1 0 16,-1-1 0-16,2 1 0 0,-1 0 0 0,-1-1 0 0,2 1-131 15,-2 1-36-15,2-1-23 0,-2-1-22 0,-2 0-38 16,2 0-73-16,-2 0-79 0,-1-1-119 0,3-2-88 0,0 0-62 0,0-2-63 16,0 0-80-16,0 3-97 0,-1-2 7 0,-3 0 57 15</inkml:trace>
  <inkml:trace contextRef="#ctx0" brushRef="#br0" timeOffset="226591.5645">19406 6983 300 0,'-2'-5'407'0,"1"2"-69"0,-1 2-68 16,2-3-40-16,-1 2-15 0,1 1 6 0,-2-1 22 0,0 0 24 16,2 0 18-16,-1 1 12 0,1-1 4 0,0 0 8 15,0 0 11-15,0-1 9 0,0 1-8 0,0-1-18 0,0 0-19 16,0 1-15-16,0 0-18 0,0-1-24 0,0 3-31 0,0-2-37 16,0 1-22-16,0-1-12 0,1 2-7 0,-1-2-4 15,0 2-3-15,0 0-4 0,2 0-6 0,-2 0-4 0,2 0-6 16,-2 0-7-16,0 0-10 0,1 0-8 0,-1-1-7 15,2 1-9-15,-1 0-10 0,-1 0-9 0,4 0-8 0,-3 1-5 16,4 1-5-16,4-2-2 0,1 3-2 0,-1-1 1 16,5 1 0-16,-2-1 3 0,3 2 1 0,-2-2-1 0,3 2 1 15,-2 1-1-15,2-1-1 0,-3 1-1 0,1 0-2 16,2 3-1-16,-4-1 0 0,4 1 1 0,-2 1 1 0,0 0 2 16,3 0 1-16,-4 0 0 0,0 0 0 0,1 1 2 0,-2 1-2 15,-3-2-2-15,3 1-2 0,-2 1-2 0,-2-1-2 16,1 1 0-16,-1-1-2 0,0 1-2 0,-1-2 1 0,-2 0 0 15,1 0-1-15,-5 0 0 0,2-2 1 0,1 2 0 0,-4-2 0 16,0 3 1-16,-4-1 0 0,1 0 2 0,0 0 2 0,-5 0 2 16,0 2 2-16,-3 0 2 0,-1 1 1 0,-1 1 2 15,-4-2-14-15,1 1-2 0,-1 0 0 0,0 0 0 16,-1-2 0-16,0 1 0 0,-1 0 0 0,-1-2 0 0,1 1 0 16,-2 0 0-16,4 1 0 0,1-4 0 0,0 1 0 0,3 0 0 15,1-2 0-15,-4-1 0 0,6 0 0 0,-2 0 0 0,4-2 0 16,2 0 0-16,-1-2 0 0,1 2 0 0,1-3 0 0,2 2 0 15,2-1 0-15,-3-1 0 0,4 0 0 0,-1 0 0 16,-1 0 0-16,2-1 0 0,0-1 0 0,0 2 0 16,0-2 0-16,2 1 0 0,-1-1-57 0,-1-2-114 0,-1 1-38 15,-1 0-41-15,1 2-71 0,-3-3-77 0,1 1-128 0,3 1-101 16,0-4-91-16,2 1-107 0,-1 0-134 0,1 3-51 0,0-2 29 16,-2 3 65-16</inkml:trace>
  <inkml:trace contextRef="#ctx0" brushRef="#br0" timeOffset="230604.9711">22578 6956 188 0,'1'-2'396'0,"1"-1"-72"0,1-1-81 0,-1 2-64 16,-1-2-39-16,4 2-21 0,-4-1-14 0,1-2-2 16,1 2 2-16,0-2 4 0,1 3 11 0,0-3 12 15,0 2 20-15,-3-1 29 0,2 1 27 0,2-2 22 0,-4 2 13 16,2 0 4-16,1 0 16 0,-3-1 20 0,1 1 12 0,0-2-6 15,-1-1-15-15,1 2-15 0,-1-1-18 0,-1 1-11 16,2-1-26-16,0 1-38 0,-2-1-34 0,0 2-28 16,0 0-20-16,-2 0-14 0,0 0-7 0,1 2-6 0,-1 0-7 15,1-1-6-15,-3 0-8 0,-1 1-8 0,1 1-5 0,-4 0-5 16,2 1-5-16,-2 3-1 0,-3-2 2 0,1 3 3 0,-1 2 3 16,-3 0 3-16,4 3 3 0,-1 0 3 0,0 1 4 0,0 1 0 15,3-2-3-15,1 1-3 0,0 0 0 0,4 0-3 16,0 0-3-16,1-2-3 0,2 1-4 0,3-1-2 15,1 0-2-15,0 2-2 0,2-2-1 0,2-2-1 0,0 2 1 16,4-1 0-16,2 0-1 0,-1 2-1 0,2-1 0 0,0-2 0 16,-2 1-3-16,4-1-1 0,-4 1-1 0,0-1 1 0,1 1-1 15,-1-1-2-15,-2 0 1 0,0 1 1 0,0 0 1 16,-3-1 2-16,2 1 2 0,-6-1 2 0,1 1 4 16,0-1 3-16,-2 1 5 0,-1-1 2 0,0-1 4 0,-2 2 6 15,-2-1 6-15,0 1 5 0,-1-1 7 0,-2 0 3 0,0 0 5 16,-1 2 5-16,-3 2 3 0,-1-3 0 0,-1 2 0 0,-1-1-4 15,0-1-5-15,-3 2-3 0,2-3-10 0,-1 2-7 16,0-2-7-16,1 1-8 0,-1-1-7 0,-1 1-7 16,1-2-3-16,3-1-7 0,-1 0-10 0,0 0-16 0,1 1-23 15,-1-3-30-15,1 1-37 0,-3-1-42 0,1 2-54 0,-2-3-86 16,-3 3-92-16,-3-2-150 0,3-1-119 0,0-1-119 0,-6-1-177 16,3 2-77-16,-6 1-12 0,-3 1 54 0</inkml:trace>
  <inkml:trace contextRef="#ctx0" brushRef="#br0" timeOffset="234654.0108">19361 8209 223 0,'-3'-1'451'0,"2"1"-88"0,-2-2-94 15,1 2-63-15,-1-2-25 0,2 1-7 0,-1-1 9 0,0 1 15 16,2-2 18-16,-1 0 11 0,-1 2 5 0,2 0 1 15,0-1-8-15,0 2-12 0,0 2-18 0,0-2-18 0,0 1-16 16,0-1-6-16,0 0-6 0,0-1 3 0,2 1 3 0,-2-4 6 16,0 2 5-16,0 1-2 0,0-1-3 0,1 2-13 15,-1-1-13-15,0 1-20 0,0 0-20 0,0 0-21 0,0 0-20 16,0 0-15-16,0 0-12 0,0 1-9 0,0-1-5 0,0 2 0 16,0 3 1-16,0-1 3 0,0 2 3 0,0 2 4 15,0 1 3-15,0 1 2 0,0 3 0 0,0 3-1 0,2 0 1 16,0 4 3-16,-2 1 2 0,1 1 2 0,1 4 2 15,-1 0 0-15,4-3 0 0,-4 4 1 0,1-1-2 0,-1-1-3 16,1-1-3-16,1-1-3 0,-1-1 0 0,0-3 0 16,-1 1 0-16,2-2-2 0,-1-1-2 0,0-4-1 0,-1-1-3 15,1-3-2-15,-1-2 4 0,1 0 10 0,-2-3 16 0,2 0 17 16,0-3 15-16,-2-2 7 0,2-3 7 0,-2 0 2 16,0-4 1-16,0-1-8 0,0-2-17 0,0-2-19 0,-2-3-15 15,2-2-7-15,-2 0-6 0,0-2-3 0,0-1-9 16,-1-3-2-16,2 2-3 0,-1-2-2 0,0-2-2 0,1 3-2 15,-1-2-1-15,2 3 0 0,0-1 1 0,2 0-2 16,-1 4 2-16,1 0 1 0,0-1 0 0,1 3 2 0,2 1-2 16,1 1 2-16,0 0-2 0,0 3 2 0,2 0 1 0,2 0-1 15,-1 1-2-15,1 3 0 0,1 0-2 0,0 2-1 16,0 2 2-16,3-1-2 0,-1 2 0 0,2 2-1 0,2 1-1 0,-2 1 0 16,1 1 2-16,1 1-2 0,-1 3 2 0,3-1-2 15,0 2 1-15,0 2 0 0,-2 2 1 0,1 0 0 16,1 3-1-16,-5-1 0 0,4 2 0 0,-4 0 0 0,-2 0 0 15,0 0 1-15,-2 2 0 0,-2 1 1 0,-1-1 4 0,-2 1 5 16,-4-2 4-16,-1 0 3 0,0 0 6 0,-1 1 7 16,-3 0 6-16,-2-2 4 0,0 0 2 0,-4 1-20 0,-1 1-22 15,0-3 0-15,-1 0 0 0,-3 0 0 0,0-3 0 0,0 2 0 16,0-4 0-16,-2 0 0 0,0 0 0 0,1 0 0 16,-1-2 0-16,-1-1 0 0,3-1 0 0,0-1 0 15,0-2 0-15,0-1 0 0,0 0-117 0,-1 3-112 0,-5-1-98 16,-1 1-133-16,3-1-184 0,-5-1-178 0,4-4-198 0,-2 0-93 15,-2 0-22-15,-3-1 19 0,2 1 77 0</inkml:trace>
  <inkml:trace contextRef="#ctx0" brushRef="#br0" timeOffset="236754.9648">19591 9838 99 0,'0'-6'671'0,"0"2"31"0,0-1-83 0,0 1-96 0,0 1-48 15,2-2-17-15,-2 4-16 0,0 1-27 0,0 0-46 16,0 0-57-16,0 0-51 0,0 0-45 0,0 2-45 15,-2 3-47-15,0 3-39 0,2 2-23 0,-1 4-10 0,1 0 1 16,0 3 4-16,-2 4 7 0,2 2 4 0,0 1 7 16,0 1 9-16,0 2 3 0,0 2-1 0,0-2-3 0,0 0-6 0,0-2-7 15,0-1-7-15,0-1-10 0,0-2-12 0,0-1-9 16,0-4-7-16,0-2-4 0,0-1-4 0,0-3-3 16,0-2 0-16,0-1 1 0,0-2 14 0,0-1 18 0,0-2 19 15,2-1 15-15,-1-4 9 0,-1 0 2 0,2-5-1 0,0-2-4 16,-1-5-14-16,2-1-21 0,3-4-20 0,-1-2-17 0,2-2-7 15,-3-2-3-15,1-1-4 0,0-1 0 0,1 0-1 16,-1-3-1-16,0 3 1 0,1-2 0 0,-1 3-2 0,0 0 1 16,1 2-1-16,0 2 1 0,-1 1 1 0,1 3 0 15,-1 3 0-15,4 2-1 0,-4 1 1 0,2 0 0 0,-1 5 0 16,0 0-2-16,3 3-2 0,0 0 1 0,0 3-2 0,3 2 1 16,-2 2 1-16,3 1-2 0,3 4 3 0,-4 1 0 15,2 2 1-15,-1 4-1 0,0 1 2 0,-2 1 0 16,0 2 0-16,1 3 1 0,-2 0-1 0,-2 1 0 0,3 1 3 0,-5 0 1 15,1 1 4-15,-2-2 5 0,-4 2 5 0,1 1 2 16,-2-5 4-16,-2 3 8 0,1-2 2 0,-3-2 3 0,0 1 1 16,-5-1-4-16,0-2-2 0,-2 1-24 0,1 0-8 15,-3-3 0-15,0 0 0 0,-1 0 0 0,1-3 0 16,-3 0 0-16,3 0 0 0,-1-2 0 0,-2-1 0 0,3 0 0 0,0-2-8 16,-2 0-88-16,1 0-43 0,0 0-50 0,-3 1-64 15,-1 2-102-15,-1 1-146 0,3-2-156 0,0 2-158 0,0-1-181 16,-1 3-81-16,0 4-17 0,-1 3 30 0</inkml:trace>
  <inkml:trace contextRef="#ctx0" brushRef="#br0" timeOffset="237401.4411">19493 11426 380 0,'-2'-11'908'0,"1"0"92"0,-3 3-4 16,1-2-136-16,2 3-129 0,-4 1-127 0,4 0-105 0,-1 0-76 15,2 1-95-15,0 2-87 0,0 0-68 0,2 1-47 16,-1 2-38-16,-1 2-30 0,5 1-24 0,-4 3-14 0,2 3-13 16,2 3 0-16,0 4 0 0,0 2 6 0,0 2 3 15,1 5 4-15,0-4 5 0,-3 7 6 0,2 0 9 0,-2 1 3 16,1-1 3-16,-3 2-2 0,2-1-2 0,-1-1-1 0,1-3-3 16,-3 2-7-16,0-5-6 0,0 0-3 0,0-4-3 15,0-1-2-15,0-5 1 0,0 0 2 0,0-5 9 0,0 0 14 16,0-2 21-16,0-4-51 0,0-1-13 0,0-2 0 15,0-3 0-15,0-6 0 0,1-2 0 0,-1-2 0 0,2-3 0 16,-1-4 0-16,-1-3 0 0,2-2 0 0,1-1 0 0,-3-5 0 16,2 2 0-16,0-3 0 0,-1-2 0 0,1 2 0 0,1-2 0 15,0 3 0-15,0-1 0 0,3 1 0 0,2 3 0 16,-1 1 0-16,1 2 0 0,4 1 0 0,-2 2 0 0,1 5 0 16,5 0 0-16,-2 2 0 0,2 2 0 0,-2 2 0 15,5 2 0-15,0 2 0 0,-2 4 0 0,2 1 0 0,2 4 0 16,-1 2 0-16,-1 2 0 0,2 2 0 0,-2 5 0 0,0 1 0 15,-3 1 0-15,1 4 0 0,-4 2 0 0,1 2 0 0,-5 1 0 16,-1 1 0-16,-1 1 0 0,-4 0 0 0,1 2 0 16,-4-2 0-16,-4 0 0 0,2-2 0 0,-2 2 0 0,-4-1 0 15,1-3 0-15,-4 3 0 0,2-3 0 0,-3 1 0 16,-1-1 0-16,0-3 0 0,-1 1 0 0,-1-1 0 0,1-3 0 16,1 2 0-16,-4-1 0 0,4-2 0 0,1-1 0 0,-2-1 0 15,-1-1 0-15,3-1 0 0,1 0 0 0,-2-1 0 16,-1-2 0-16,1-1-437 0,-3 2-103 0,3-3-153 0,0-1-152 15,1-1-196-15,3-2-80 0,-4 0-17 0,4 0 26 16,-3 2 82-16</inkml:trace>
  <inkml:trace contextRef="#ctx0" brushRef="#br0" timeOffset="240225.7259">19291 12954 554 0,'1'-6'602'16,"-1"-2"-60"-16,0 0-72 0,3-1-34 0,-1 3 20 0,-2 1 35 16,0-3 16-16,0 4-4 0,0-2-21 0,0 0-44 15,0 1-51-15,1 2-51 0,-1 0-79 0,2 0-81 0,-1 2-52 16,-1-1-40-16,2 1-26 0,-2 1-18 0,3 3-7 15,0 0 3-15,1 3 5 0,1 3 11 0,4 1 9 0,-3 4 11 16,2 3 5-16,-1 2 6 0,-1 2-1 0,1 2-7 0,-2 0-9 16,0 3-11-16,-2-1-9 0,2 1-7 0,-2-2-7 15,1-2-4-15,0-1-7 0,-2-1-5 0,-1-4-2 0,2-2-4 16,-3 1-2-16,2-5-2 0,0-1-1 0,-2-3 0 16,0-1 6-16,0-3 11 0,0 1 11 0,0-1 6 0,0-4 2 15,-2-3 1-15,2-4 1 0,-2-4-4 0,2-3-25 0,0-3-14 16,0-4 0-16,0-1 0 0,0-1 0 0,2-3 0 15,0-1 0-15,-2-1 0 0,1 1 0 0,2 1 0 0,-1-1 0 16,1 4 0-16,0-1 0 0,2 2 0 0,1 3 0 16,2 3 0-16,-3 4 0 0,1-2 0 0,-1 5 0 0,3 1 0 15,-2 3 0-15,2 2 0 0,5 0 0 0,-2 4 0 0,0 2 0 16,3 3 0-16,-3 1 0 0,3 0 0 0,-1 6 0 0,2-1 0 16,-1 5 0-16,-2 0 0 0,2 3 0 0,-2 3 0 15,-4 3 0-15,1 0 0 0,-3 3 0 0,-1-1 0 0,-3 2 0 16,-2-1 0-16,-2 0 0 0,-3 0 0 0,-1-2 0 15,-3 1 0-15,1-2 0 0,-4 0 0 0,0-1 0 0,-1-2 0 16,0 0 0-16,-1-2 0 0,0-1 0 0,-2-1 0 16,2-2 0-16,-2-1 0 0,3-1 0 0,0-3 0 0,0-1 0 0,-1-2 0 15,2 0 0-15,1-3 0 0,-1 2 0 0,1-1-439 16,-5 0-129-16,5-3-151 0,1-2-160 0,1-2-178 0,3-3-76 16,-2 1-17-16,1 2 35 0,1 0 97 0</inkml:trace>
  <inkml:trace contextRef="#ctx0" brushRef="#br0" timeOffset="240899.4815">19456 14190 678 0,'-4'-8'918'0,"-1"1"82"0,2 1-66 16,0 1-130-16,0 2-128 0,1 0-128 0,0 0-85 0,2 1-64 15,0 1-78-15,0-3-76 0,0 4-58 0,0 0-45 0,0 0-42 16,0 0-32-16,0 0-28 0,0 5-17 0,2 1-8 16,1 4-1-16,0 3 3 0,-1 3 3 0,1 4 5 0,2 3 3 15,-2-1 4-15,-2 4 2 0,3 1 1 0,-3-2 0 16,1 0-3-16,-1 3 0 0,1-3 1 0,-2-1 0 0,2 2-1 16,-1-4-2-16,-1-2-4 0,0 0-3 0,0-6-3 15,0 1-5-15,0-5-3 0,0 0-2 0,0-3-2 0,0-2 4 0,0-1 6 16,0-2 7-16,0-2 3 0,0-3-28 0,0-3 0 15,4-3 0-15,-4-5 0 0,1-2 0 0,2-3 0 0,2-4 0 16,-4-3 0-16,4-4 0 0,-2 0 0 0,2-4 0 16,2-2 0-16,-3 2 0 0,2-4 0 0,2 6 0 0,-3 0 0 15,2 4 0-15,-1 1 0 0,1 3 0 0,0 2 0 16,1 2 0-16,-2 4 0 0,4 1 0 0,-2 3 0 0,0 1 0 16,-2 4 0-16,6-1 0 0,-2 2 0 0,1 4 0 0,2 0 0 15,1 4 0-15,2 0 0 0,-2 4 0 0,3 2 0 0,-1 1 0 16,3 3 0-16,-2 3 0 0,-1-1 0 0,2 4 0 15,-4 2 0-15,0 1 0 0,-1 2 0 0,-2 1 0 0,-2 0 0 16,-1 1 0-16,-3 2 0 0,-2-2 0 0,-1 2 0 16,-4-4 0-16,-1 2 0 0,-2-2 0 0,0 0 0 15,-4-1 0-15,-2-3 0 0,-2 1 0 0,-1 0 0 0,-2-4 0 0,1-1 0 16,-2 0 0-16,-1-2 0 0,-1-2 0 0,1 0 0 0,-2-4 0 16,1-1 0-16,-2-1 0 0,2-2 0 0,3 0 0 15,-1 0 0-15,4-2 0 0,-1 2 0 0,2-1 0 0,-1 0-464 16,-1 3-182-16,4-3-121 0,1 2-140 0,3-1-158 15,1 0-63-15,0 3 0 0,0 2 43 0,0 0 102 0</inkml:trace>
  <inkml:trace contextRef="#ctx0" brushRef="#br0" timeOffset="241600.0547">19714 15399 116 0,'-1'-15'939'0,"-1"0"83"0,1 1 58 15,-3 2-134-15,1 0-136 0,0 3-142 0,0-1-127 0,0 2-112 16,1 3-110-16,1-2-74 0,-1 4-53 0,2 0-42 16,0 1-34-16,0 1-32 0,0 1-27 0,0 0-22 15,0 3-15-15,0 2-11 0,2 3-2 0,-2 2-1 0,0 3 0 16,-2 2 2-16,2 3 3 0,-1 2 5 0,1 0 3 0,-2 1 1 15,0 1 0-15,1-1-1 0,-1 0 2 0,0-3-3 0,2 0-1 16,-1-2-1-16,-1-3-1 0,1-1 2 0,1-3 1 16,-2 1 4-16,0-4 4 0,2-2 10 0,-1-1 11 15,1-1-20-15,0-1-27 0,0-2 0 0,0-4 0 0,1 0 0 16,-1-6 0-16,0-3 0 0,2-3 0 0,0-2 0 0,-2-3 0 16,1-2 0-16,-1-1 0 0,2-2 0 0,-1-2 0 0,1 0 0 15,1 2 0-15,-1-1 0 0,0 2 0 0,-1 1 0 16,4 3 0-16,-1 2 0 0,-1 0 0 0,1 4 0 0,1 1 0 15,-2 1 0-15,2 4 0 0,-1 1 0 0,2 1 0 16,-1 2 0-16,2 1 0 0,-3 1 0 0,4 1 0 0,3 3 0 16,-1 0 0-16,1 3 0 0,3 3 0 0,-1 0 0 15,2 2 0-15,2 2 0 0,-2 2 0 0,1 3 0 0,1 0 0 16,-2 3 0-16,2 2 0 0,-3 0 0 0,0 2 0 0,-1 0 0 16,0 2 0-16,-4-1 0 0,-1 1 0 0,-3-2 0 0,3 2 0 15,-5-1 0-15,-2-1 0 0,-2-1 0 0,-2 0 0 16,-7 0 0-16,2-2 0 0,-1 1 0 0,-4-2 0 0,1-2 0 15,-4-2 0-15,2 0 0 0,-5-1 0 0,3-1 0 0,-3-3 0 16,0-1 0-16,0-1 0 0,-2 1 0 0,5-4 0 16,-2-1 0-16,1 0 0 0,2-2 0 0,2-1 0 0,1-1 0 15,2 1 0-15,0 0 0 0,0 3-338 0,0 2-294 0,2-1-118 16,2 2-113-16,0-1-176 0,3 2-82 0,-4 3-10 16,1 5 38-16,-1 1 96 0</inkml:trace>
  <inkml:trace contextRef="#ctx0" brushRef="#br0" timeOffset="242386.9545">19912 16790 451 0,'-5'-5'1039'0,"-1"1"67"0,1 3 39 0,0-2-140 15,0 0-168-15,1-1-188 0,-1 1-164 0,2 1-142 0,2-1-84 16,-3 0-53-16,1 1-31 0,3 0-28 0,-2 2-21 0,2-3-23 15,0 3-24-15,0 0-44 0,-1 3-35 0,1-1 0 0,-2 3 0 16,2 1 0-16,-1 3 0 0,1 4 0 0,0-2 0 0,0 5 0 16,0 0 0-16,0 0 0 0,0 2 0 0,0 2 0 0,0-2 0 15,0 1 0-15,1 1 0 0,-1-1 0 0,2 1 0 16,-1-2 0-16,-1-2 0 0,0-2 0 0,0 2 0 0,0-4 0 16,0-1 0-16,0 2 0 0,0-5 0 0,0-1 0 0,2-1 0 15,-2-1 0-15,0 1 0 0,2-3 0 0,-2-1-41 0,0 2-39 16,1-3-13-16,-1-1-16 0,0-3-16 0,2-2-18 0,0-4-17 15,-2-6-18-15,1 1-20 0,-1-6-39 0,0 1-48 0,0-5-37 16,2-2-49-16,-1-4-71 0,-1-3-57 0,2 0-35 16,1-3-5-16,-2 0 29 0,2-1 55 0,-1-1 60 0,0 4 80 15,-1-1 113-15,-1 2 112 0,-1 3 100 0,1 2 96 0,-4 2 95 16,1 2 81-16,2 4 87 0,-2 2 98 0,1 2 62 16,-1 3 39-16,2 2 14 0,-1 4-14 0,0-1-36 0,1 2-40 15,1 2-58-15,0-1-76 0,1 2-52 0,1 0-39 0,0 0-29 16,-2 2-224-16,1-2-14 0,-1 1 0 0,2 1 0 15,-1 1 0-15,-1-2 0 0,2 2 0 0,1 0 0 0,-2 2 0 16,4-1 0-16,0 2 0 0,1 2 0 0,2 2 0 16,3 2 0-16,2 0 0 0,2 3 0 0,2-1 0 0,-2-1 0 15,1 2 0-15,3 2 0 0,-3-1 0 0,4 2 0 16,-1-1 0-16,-3-1 0 0,5 2 0 0,-4 0 0 0,2 1 0 16,-2 0 0-16,1 2 0 0,1-2 0 0,-3 2 0 0,3-1 0 15,-6 2 0-15,2-1 0 0,-2 2 0 0,-1-1 0 0,-2 1 0 16,0-1 0-16,-1 1 0 0,-3-2 0 0,1 0 0 0,-3 0 0 15,0-2 0-15,-3 0 0 0,-1 1 0 0,-1-2 0 0,-3 0 0 16,0 2 0-16,-1-2 0 0,-2 1 0 0,-3-1 0 0,-2 2 0 0,0-1 0 16,-3-2 0-16,3 2 0 0,-6-4 0 0,-2 2 0 0,2-2 0 15,-2 0 0-15,0 0 0 0,-3-2 0 0,0 1 0 0,-3-2 0 16,1 0 0-16,3-2 0 0,-4-2 0 0,3-2 0 0,1 0 0 16,1 0 0-16,1-3 0 0,-1 0 0 0,5-3 0 0,-1-2 0 15,-1-1 0-15,1-3 0 0,-2 2 0 0,2-5-240 16,-2-2-590-16,1-2-114 0,3-5-183 0,-3-4-73 0,-1-2 0 15,2-1 40-15,-1-2 86 0</inkml:trace>
  <inkml:trace contextRef="#ctx0" brushRef="#br0" timeOffset="244996.6604">22622 7966 166 0,'1'-6'331'0,"1"0"-51"0,-1 0-49 0,-1 0-43 0,0 2-24 16,0-1 1-16,0 1 17 0,0-1 26 0,0 2 31 16,0-1 27-16,0 1 19 0,0-2 17 0,0 2 10 15,0 0 8-15,0 2-4 0,0-2 1 0,0 1-4 0,0 1-12 16,-1-1-16-16,-1 1-20 0,2 1-22 0,0 0-31 0,0 0-38 16,0 0-46-16,0 1-41 0,0 1-28 0,0-1-13 15,0 4 0-15,2-1-1 0,-1 4 3 0,-1 0 2 0,4 3 2 16,-3 0 3-16,1 2 5 0,0 1 2 0,-1 1-5 15,2 1-6-15,-1 1-4 0,1-1-4 0,-1 0-2 0,-1-2-6 16,4 1-6-16,-4-1-8 0,2-1-6 0,-3-2-2 16,2-1-2-16,-2-2-2 0,2 1 0 0,-1-3 7 0,-1-3 10 15,0 0 14-15,0-2 17 0,0 0 12 0,0-2 6 16,0-3 4-16,-1 1 0 0,-1-5-4 0,2-4-9 0,-2-1-13 0,-1-2-18 16,-1-3-11-16,1-2-8 0,0-1-5 0,-1-3-2 15,1 0-2-15,2 0 0 0,-3-1 0 0,3-1 1 0,-3 1 1 16,4 1 1-16,-1-1 3 0,-1 2 4 0,2 2 1 0,2 0 2 15,-1 3 3-15,1 1 2 0,0 2 3 0,1 0 0 16,0 2-3-16,4 4-4 0,-3 0-11 0,5 0-10 16,0 1 0-16,0 2 0 0,4 1 0 0,1 1 0 0,2 3 0 15,0 2 0-15,2 3 0 0,0 3 0 0,2 2 0 16,-1 1 0-16,2 3 0 0,-2 4 0 0,-1 1 0 0,-1 3 0 0,0 0 0 16,-3 3 0-16,-1-1 0 0,1 1 0 0,-2 0 0 15,-2 0 0-15,-2 0 0 0,-1-2 0 0,-4 2 0 0,-1-1 0 16,-2-2 0-16,0-1 0 0,-4 2 0 0,-1-1 0 0,1-2 0 15,-4 0 0-15,-1-1 0 0,-3 1 0 0,3-3 0 16,-5 0 0-16,1 1 0 0,-1 0 0 0,-1-4 0 0,0 3 0 16,0-2 0-16,1 0 0 0,-2-2 0 0,2-2 0 0,0 1 0 15,-2-3 0-15,3 2 0 0,1-3 0 0,-2-1 0 0,2 0 0 16,-2 0-4-16,0 1-212 0,-2 3-54 16,4 0-87-16,-6 2-99 0,2 0-150 0,2-1-126 0,-2 2-148 15,2-1-143-15,-2 2-49 0,-1 0 5 0,-1 3 71 0</inkml:trace>
  <inkml:trace contextRef="#ctx0" brushRef="#br0" timeOffset="247862.4141">22747 9331 658 0,'-6'-6'802'0,"1"0"-21"0,2 2-62 15,-1-1-59-15,0 2-53 0,0 2-62 0,1 0-61 16,0-1-51-16,-1 0-39 0,2 2-47 0,0 0-74 0,-1 0-68 16,3 0-48-16,-1 0-38 0,1 0-28 0,0 0-22 15,0 0-16-15,1 2-15 0,-1 0-12 0,2 1-9 0,-1 5-1 16,3 2 2-16,-3 6 3 0,4 0 6 0,-1 4 8 16,0 2 6-16,0 2 7 0,1 2 3 0,2 0 0 0,-1 3-2 15,-2-1-4-15,1 1-5 0,2-4-6 0,-4 3-4 0,0-3-5 16,2-3-4-16,-1 1-3 0,-1-3-4 0,1-3-2 15,-1-2-2-15,0-1-2 0,0-3 0 0,1-4 4 0,-3 0 6 16,-1-2 11-16,2-2 2 0,-1-1-31 0,1-2 0 16,1-2 0-16,-3-4 0 0,1-1 0 0,1-2 0 0,-1-5 0 15,1-4 0-15,0-2 0 0,-1-2 0 0,3 0 0 0,-3-1 0 16,1-2 0-16,-1-3 0 0,1 0 0 0,0-1 0 16,-1 1 0-16,-1-2 0 0,0 3 0 0,2 1 0 0,-2 1 0 15,1 0 0-15,-1 5 0 0,2 1 0 0,1 1 0 16,-3 3 0-16,1 0 0 0,1 2 0 0,-1 2 0 0,3 1 0 0,-3 3 0 15,1 1 0-15,1 3 0 0,0 0 0 0,2 2 0 0,4 1 0 16,3 1 0-16,0 4 0 0,2 1 0 0,3 0 0 16,0 1 0-16,0 4 0 0,2 1 0 0,-2-1 0 15,3 4 0-15,-2-1 0 0,2 1 0 0,-3 0 0 0,0 2 0 16,-1-1 0-16,0 1 0 0,-4-1 0 0,1 1 0 16,0 1 0-16,-4 0 0 0,-1 0 0 0,-2 1 0 0,1-2 0 15,-4 1 0-15,-1 3 0 0,-4-3 0 0,-1 1 0 0,-4-1 0 16,0 0 0-16,-1 0 0 0,-4 0 0 0,-1 0 0 0,-4-1 0 15,2 0 0-15,-3 1 0 0,1-1 0 0,-1-1 0 0,0-2 0 16,0 1 0-16,2 0 0 0,-1-1 0 0,1 0 0 16,-3-1 0-16,6-3 0 0,0 1 0 0,0-3 0 15,0 2 0-15,4-2 0 0,1-3 0 0,1 1 0 0,0-1 0 16,2-1 0-16,2-1 0 0,-1-1-60 0,1 2-351 0,0-1-84 16,1 2-142-16,1-1-112 0,-3-1-115 0,3 0-166 0,-1 0-48 15,-2 0-5-15,-1 1 65 0</inkml:trace>
  <inkml:trace contextRef="#ctx0" brushRef="#br0" timeOffset="250043.3251">23107 10902 451 0,'2'-3'516'0,"0"-2"-88"16,-1-1-93-16,2 0-56 0,-1 0-18 0,-1-3-3 0,2 2 7 16,1-2 7-16,-3 1 8 0,4-1-1 0,2-1-10 15,-3 1-3-15,2-1 2 0,-3 1 5 0,2-1-3 16,-2 0-5-16,-1 1-13 0,0 0-11 0,-1 0-13 0,3-2-24 16,-4 2-36-16,0 2-35 0,0-1-22 0,0 1-14 0,-2 2-4 15,0 1-4-15,1-2-5 0,-3 1-8 0,1 2-11 0,2 0-9 16,-6 2-10-16,1-1-9 0,-3 2-11 0,-1 2-7 15,-4 1-6-15,0 1-3 0,-5 3-3 0,1 1 1 16,-1 1 3-16,2 2 2 0,-4 1 6 0,3 1 3 0,1 2 3 16,0-1 3-16,3 1 1 0,0-1-1 0,1 4-2 0,2-2-1 15,2 0-4-15,1-1-6 0,1 2-2 0,2-2-8 0,-1 1-1 16,5 1 0-16,-1-3-2 0,4 1-2 0,-1 1 1 16,5-3 0-16,1 1 1 0,1-1 5 0,1-1-3 15,5 0 2-15,1 0-1 0,2 0 0 0,-1-4 1 0,4 3-1 16,1-2-3-16,-2-1 0 0,2 0 0 0,1-1-1 0,-5-1-1 15,4 0 1-15,-5 0 0 0,1-1 0 0,0 1 0 0,-3-2-1 16,-1 2 0-16,0-2 0 0,-4 1 0 0,-1 1-1 16,1-1-1-16,-4 1 1 0,-1 0 1 0,-1 1 6 0,0 1 4 15,-3 1 6-15,-3 0 7 0,0 1 6 0,-2 1 10 16,-2-1 6-16,-2 2 7 0,1-2 0 0,-3 3-1 0,-1-1-4 16,-1-1-5-16,-3 3-8 0,2-2-7 0,-2-2-7 0,-2 3-7 15,1-1-3-15,1-2-5 0,-3 1-5 0,2-1-9 16,-2 0-17-16,0-2-27 0,5 1-37 0,-5-1-44 0,3 1-57 15,-1 2-103-15,-4-4-136 0,4 0-181 0,-4-1-171 16,5-1-209-16,-4-1-97 0,1 1-28 0,0 0 12 0,-5 2 82 16</inkml:trace>
  <inkml:trace contextRef="#ctx0" brushRef="#br0" timeOffset="252108.7772">22778 12289 441 0,'2'-6'465'0,"-1"-1"-53"0,3 2-43 0,-4 0-21 16,1 1-3-16,1 0 6 0,-1 1 5 0,-1-2 13 15,2 2 18-15,-2 2 11 0,0-1-18 0,0 2-35 0,0 0-38 16,0 2-34-16,0-2-32 0,0 1-41 0,0 0-48 0,0 1-46 16,0 1-25-16,2 0-11 0,-1 3 0 0,-1 3 2 15,4 0 5-15,-3 3 7 0,1 3 6 0,-1 1-1 0,4 1-5 16,-4 3-5-16,-1-1-6 0,2 0-5 0,-1 3-7 15,-1-1-6-15,2 0-9 0,0-3-4 0,-2 2-4 0,1-4-6 16,-1-2-9-16,2 2-8 0,0-4-6 0,-2 0-3 16,1-3 0-16,-1 0-1 0,2-3-1 0,-2-2-3 0,1 1-1 15,-1-3 2-15,0 0 3 0,0 1 2 0,0-3 4 0,0 0 7 16,0 0 4-16,0-3 4 0,0-1 0 0,2-5 0 16,0 1-1-16,-1-4-3 0,1 0-5 0,1-4-7 0,1-2-3 15,1-1-6-15,0-3 1 0,0-3-2 0,1 2 0 16,1-1 1-16,0-1-1 0,0-1 0 0,-3 2 1 0,3 0 0 15,-1 0-1-15,0 3 0 0,1 2 0 0,1 1-1 0,-3 3 1 16,4 1 2-16,-5 2 1 0,3 1 1 0,-1 1 0 16,1 3 0-16,2-1 1 0,0 4-1 0,0-1-1 0,1 1-2 15,3 4-1-15,-2 0 0 0,3 4 0 0,1 1 6 0,0 1 3 16,1 1 7-16,2 5 5 0,-6 1 8 0,4 3 9 16,-1-1 6-16,-3 3 3 0,-3 1 2 0,1-1 4 15,-1 5 2-15,-1-1-16 0,-3 0-39 0,-2 3 0 0,1-1 0 16,-3-1 0-16,-1 0 0 0,-1 0 0 0,-3-1 0 0,1-1 0 15,-3 1 0-15,-2-3 0 0,-1 0 0 0,-3-1 0 0,-2 0 0 16,1-2 0-16,-1 1 0 0,-2 0 0 0,-2-1 0 16,2-3 0-16,-3 3 0 0,1-3 0 0,-1-1 0 0,-1-1 0 15,2-1 0-15,-2-1 0 0,1 0 0 0,-2 0 0 0,1-1-48 16,-1 2-316-16,-1 1-99 0,-2-1-162 0,2-2-138 16,1-1-163-16,-1 0-143 0,1 1-48 0,0 1 6 0,-1-1 59 15</inkml:trace>
  <inkml:trace contextRef="#ctx0" brushRef="#br0" timeOffset="255657.999">22786 13855 72 0,'-1'-3'220'0,"1"2"-37"0,-4-2-37 0,4 0-33 16,0-1-27-16,0 3-16 0,0-2-13 0,0 0-6 15,0-1-2-15,0 1 0 0,4 0 3 0,-4 1 1 0,1-1 4 16,-1 0 3-16,2 0 2 0,-1-1 0 0,-1 1 3 15,2-1 6-15,-2 2 9 0,0-1 11 0,0 0 13 0,0 0 19 16,0 0 23-16,0 1 23 0,0 0 18 0,0 1 17 0,0-2 15 16,0 0 10-16,0 0 2 0,2 2-3 0,-1-2-8 15,1-1-4-15,0 2 4 0,-2-1 7 0,0 0 6 16,0 1 4-16,0 1-3 0,0-1-4 0,0 1-12 0,0-3-18 16,0 3-25-16,0 0-33 0,0 0-31 0,0-3-24 0,0 3-15 15,0-1-13-15,0 1-5 0,0-2-3 0,0 1-3 0,0 0-1 16,0 2-4-16,0-1-2 0,0-1-2 0,0 2-1 15,0 0-1-15,0 0-3 0,0 0 1 0,0 0-2 16,0 0-2-16,0 0-3 0,0 0-2 0,0 0-5 0,0 0-4 16,0 2-2-16,0-1-4 0,0-1-3 0,0 2-2 15,0 0-4-15,0-1 0 0,0 2 1 0,1 2 4 0,-1 0 7 0,2 5 8 16,-1-2 8-16,4 6 6 0,-4 0 2 0,1-1 2 16,-1 2-1-16,3 3 1 0,-4 0-1 0,1-1-5 15,3 3-5-15,-3-2-3 0,1 1 0 0,-1 0 2 0,3 2 0 16,-3-3-3-16,-1 0-3 0,2 0 3 0,-1-3 1 0,-1 0-1 15,2-1-1-15,1-2-3 0,-3-2 0 0,0-1-1 0,0-1-4 16,0-1-5-16,0-1-2 0,0-3 1 0,0 0 2 16,0-1 8-16,0-2 10 0,0 3 10 0,0-3 13 15,0-3 8-15,1 3 5 0,-1-3-29 0,0-4-37 0,0 0 0 16,0-2 0-16,-1-3 0 0,1 0 0 0,-5-3 0 16,4 0 0-16,-1-3 0 0,1-1 0 0,-3-3 0 0,3 2 0 15,-1-4 0-15,1 1 0 0,1-1 0 0,-2 1 0 0,2 1 0 16,0 1 0-16,0 0 0 0,0 2 0 0,0-1 0 0,2 2 0 15,-2 2 0-15,1-1 0 0,-1 2 0 0,2 2 0 0,-1-2 0 16,4 4 0-16,0-1 0 0,-1 2 0 0,3 1 0 16,-2 1 0-16,-2 1 0 0,2-1 0 0,-1 2 0 0,4 2 0 15,0 1 0-15,0-1 0 0,0 4 0 0,1 0 0 16,2 4 0-16,1-1 0 0,2 3 0 0,-3-1 0 0,4 5 0 16,-2-2 0-16,1 5 0 0,-1-1 0 0,3 1 0 0,-3 0 0 15,-1 2 0-15,2-1 0 0,-1 2 0 0,0 1 0 0,-2-1 0 16,-2 1 0-16,2 0 0 0,-3 1 0 0,-1-3 0 15,-2 6 0-15,-1-2 0 0,-1-1 0 0,-1 0 0 16,-2 0 0-16,-5-1 0 0,2 1 0 0,2-2 0 0,-4-1 0 16,-2 0 0-16,-1 0 0 0,1-1 0 0,-5-1 0 15,3-1 0-15,-2 2 0 0,0-3 0 0,-2 0 0 0,-4 0 0 16,1-1 0-16,-3 1 0 0,0-2 0 0,5 0 0 0,-5-2 0 16,3 0 0-16,0 0 0 0,0 0 0 0,1-3 0 0,0 3 0 15,1-3 0-15,1-1 0 0,1 1 0 0,-1-1-18 16,2-1-208-16,-1 0-43 0,-1 1-79 0,-3-2-87 0,3 2-148 15,2-1-115-15,-3-2-128 0,3 0-166 0,-2 2-64 0,2-1-3 16,-2 0 63-16</inkml:trace>
  <inkml:trace contextRef="#ctx0" brushRef="#br0" timeOffset="259604.7287">23159 14911 139 0,'0'-6'540'16,"0"2"-65"-16,2-2-98 0,0 1-71 0,-2-1-36 0,1 0-14 16,3 0 0-16,-4 0 8 0,1-1 7 0,2-1 3 15,3 1-8-15,1 1-13 0,-2-1-14 0,-1-1-3 0,1 0 1 16,-2 2 4-16,3-1 4 0,-3 0-5 0,1 1-11 16,-3-1-18-16,3 0-21 0,-3-2-26 0,1 2-29 0,1 0-22 15,-1 0-18-15,-1 1-13 0,-1 0-3 0,0 1-1 0,-1 1-1 16,1-1-4-16,-4 1-5 0,1 1-7 0,2-2-8 15,-3 0-4-15,1 4-8 0,-2-2-4 0,-2 2-7 0,0-1-5 16,1 2-4-16,-4 0-1 0,1 0-2 0,1 3-2 16,-2 0 1-16,1 2 0 0,0 1-1 0,-3 1 3 0,2 2 1 15,0 0 1-15,-1 2 2 0,0 2 1 0,1 1 2 0,-1-1 1 16,2 3 1-16,-1 0 0 0,1 0 0 0,1 0 0 16,-1 1 0-16,1 1-3 0,-1-1-3 0,0-1-3 0,1 2-2 15,3-2-3-15,1-2-2 0,-1 1-6 0,2 0-1 16,-2-3 1-16,5 0-3 0,0 0 0 0,0-1-2 0,5-2-1 15,-2 0 0-15,2-2 1 0,3-1 1 0,0 2 0 0,6-4 0 16,0 1 1-16,3-3 0 0,3 2 1 0,-2-3-1 16,4 1 0-16,-1 1 0 0,0-2-1 0,-1 1-2 0,-2-1 0 15,1 2 0-15,-2 0 0 0,-3-2 0 0,2 4-1 0,-3-2-2 16,-4 2 1-16,4-1 0 0,-5 1 0 0,0 1 0 16,-4-1 2-16,1 2-1 0,1 0 1 0,-3 0 3 0,1 1 4 15,-4 1 5-15,0 0 7 0,-2 0 3 0,-1 2 8 16,-2 0 5-16,-3 0 9 0,2 1 4 0,-4 1 4 0,0 1 2 15,-2 0-38-15,1-3-16 0,-3 3 0 0,1-2 0 0,-2 0 0 16,0 2 0-16,-2-2 0 0,3-1 0 0,-3 1 0 16,0 1 0-16,0-3 0 0,0 1 0 0,-1-2 0 0,2 0 0 15,-1-1 0-15,3-1 0 0,-2-1 0 0,2 0-65 16,0-2-117-16,-1 1-47 0,0 2-69 0,-1-1-89 0,-2 2-127 16,0-4-133-16,2-1-120 0,-2-3-163 0,2 0-97 15,-1 0-29-15,-1 3 38 0,1-1 80 0</inkml:trace>
  <inkml:trace contextRef="#ctx0" brushRef="#br0" timeOffset="260903.3339">23487 16201 42 0,'4'-2'420'16,"1"-3"-65"-16,-2 2-73 0,1-2-68 0,-1 0-50 0,0 0-27 16,0-1-12-16,3-1 3 0,-3 1 9 0,2 1 14 15,-2-3 12-15,2 1 15 0,0-2 8 0,-2 0 8 0,2 1 3 16,-4-1 3-16,2 2-1 0,1-2-1 0,-1 0 6 15,0 2 20-15,-1 2 39 0,-1-1 28 0,-1 1 11 0,-1 0-1 16,-1-2-7-16,0 3-15 0,-1-3-21 0,-2 2-38 0,-1-1-52 16,-1 1-41-16,-3 1-24 0,0 0-16 0,0 1-5 15,0-1-2-15,-1 3-1 0,-3-1 1 0,2 2-2 0,-2 0-2 16,2 2-2-16,0-1-4 0,2 3-5 0,-3-1-7 16,0 3-5-16,4 1-8 0,-1 0-4 0,-1 0-6 0,3 3-6 15,0-2-4-15,3 2-5 0,1 0-2 0,-2-1-3 16,4 2-2-16,1-2-2 0,1 1-2 0,1-1-2 0,-1 0 0 15,3 0-3-15,2 0-1 0,-2 0 1 0,2-2-1 0,-1 3-1 16,1-3 1-16,2 3 0 0,2-3 1 0,-3 0 0 16,2-1 0-16,0 2-2 0,1-2 2 0,0 0-2 0,-1-2 0 15,2 2 0-15,-2-1-1 0,2 1 1 0,0-2-2 16,0 1 0-16,-2-1 0 0,0 1 0 0,3-1 1 0,-1 1 0 16,0 1 1-16,-1-2-2 0,0 2 2 0,1-1-2 0,-1 1 1 15,-1-2-1-15,-2 2 0 0,1-1 0 0,-1-1 0 16,2 1 0-16,-3-1 0 0,0 1 0 0,-1-1 0 0,1 1 0 15,-2-1 0-15,2 1 0 0,-4 1 0 0,1-1 5 0,-1-2 3 16,-1 2 5-16,2 0 4 0,-2-1 3 0,2 0 6 0,-2 1 7 16,-2 0 6-16,0 1 3 0,1 0 7 0,-2 0-28 15,-5-2-21-15,3 4 0 0,-3-2 0 0,-1 1 0 16,-4 2 0-16,0-2 0 0,0 3 0 0,-4-2 0 0,0 0 0 16,1 1 0-16,-3 0 0 0,3 0 0 0,-2 0 0 15,-1 2 0-15,1-3 0 0,3 2 0 0,0-3 0 0,0 2 0 16,3-3 0-16,3 2 0 0,0-2 0 0,0 0 0 0,1 1-190 15,-1-2-334-15,4-1-199 0,1-1-263 0,-3-3-154 0,4-3-64 16,-3 2-2-16,-2-4 41 0</inkml:trace>
  <inkml:trace contextRef="#ctx0" brushRef="#br0" timeOffset="266052.0621">17335 1770 136 0,'0'-2'443'16,"0"1"-82"-16,0-4-87 0,0 1-66 0,0-1-38 15,0 0-25-15,0-1-6 0,0 1 1 0,0-1-1 0,0 0 2 16,0-2 4-16,0 1 6 0,0 2 5 0,0-2 4 15,0 1 8-15,-2 0 3 0,2 1 5 0,0-1 4 0,0 2 0 16,0-3-3-16,0 3 0 0,0 1 5 0,-2 0 0 16,1 0 8-16,-1 2 5 0,-1-1 0 0,-1-1-5 0,0 3-7 15,1-1-16-15,-2 1-21 0,1 0-22 0,-3 1-27 16,1-1-23-16,-2 3-14 0,0-1-11 0,0 2-4 0,-3 1 2 16,3 0 0-16,-1 3-1 0,-2 1 0 0,3 0-1 0,-2 0 0 15,1 2 1-15,0-1-2 0,0 2-4 0,0 0-4 16,1 1-2-16,0-2-6 0,3-1 0 0,-1 3-5 0,3-1-4 15,0-2-4-15,-2 1-2 0,4-1-3 0,-1 1-2 0,1-1 1 16,-3-1-3-16,4 0-2 0,0-1 0 0,0-1-2 16,4 1 1-16,-3-1 0 0,2 0 0 0,2 0 0 0,-2-3 0 15,2 1 2-15,1-3 0 0,1 2 0 0,2 0 2 16,0-1-1-16,3 0-1 0,-2 0-1 0,2-2 1 0,0 1-1 16,2 0-1-16,-2 1 2 0,3-3-5 0,-4 3 0 0,2-3 0 15,0 1 0-15,-2 2 0 0,0-1 0 0,-2-1-2 16,-1 2-3-16,3 0 3 0,-5 0-2 0,2 0 0 15,-3 0 0-15,0 0-2 0,0 0 1 0,-1 2 0 0,-2-2 2 16,-1 3 0-16,-1-2 0 0,0 2 7 0,-1 0 9 0,-2 0 7 16,-2 2 10-16,1-1 11 0,-3-1 11 0,1 2 11 15,-2-1 9-15,-5 2 1 0,2-1-1 0,-1-1 2 0,-3 1-2 16,1-1-3-16,1-1-8 0,-1 0-4 0,-3 0-6 0,2 0-3 16,-2-1-3-16,3-1-6 0,-2 0-8 0,2 0-6 15,0-1-4-15,1 0-5 0,1-3-4 0,-1 3-4 0,0-2-2 16,4-1-3-16,1 2-1 0,0-2-7 0,0 0-9 0,3-2-19 15,0 2-20-15,2-4-28 0,-2 4-32 0,2-3-39 0,1 0-44 16,-1 1-77-16,-1-1-90 0,-1 0-147 0,5 0-120 16,0-3-108-16,3 0-153 0,3-1-106 0,-1 1-34 15,3 0 40-15</inkml:trace>
  <inkml:trace contextRef="#ctx0" brushRef="#br0" timeOffset="266583.2138">17812 1645 567 0,'-3'-4'728'0,"2"-1"-65"0,-3 1-100 0,3 0-59 0,-1 1-23 15,-1-1-11-15,0 3-18 0,-2-1-36 0,2 2-49 16,-3 0-50-16,1 0-44 0,0 0-54 0,0 2-57 0,0-1-47 15,1 3-29-15,-4-3-16 0,3 1-9 0,0 2-6 16,-1 0-4-16,1 1-5 0,-1-1-3 0,3 1-3 0,-2-1-1 16,2 1-3-16,0 0-3 0,0 2-3 0,-1-3-3 0,3 2-4 15,-1 0-3-15,2-1-4 0,0-1-3 0,0 2-3 16,0-1-1-16,0-2-2 0,2 4-1 0,-1-1 0 0,3 1 0 16,-3-2-1-16,2-1 0 0,-1 3 1 0,1-1-1 0,1 0 1 15,-1 0 0-15,3 0 2 0,-2 0-2 0,1 0 1 16,0-2-1-16,2 2-2 0,-1 0-1 0,1 0 0 0,1-1 1 15,1-1-2-15,0 1 0 0,0 1 0 0,-1-2 0 0,0 2 0 16,1-1 0-16,-2-2-2 0,-1 3 0 0,2-2-1 16,-2 1 1-16,-1-2 0 0,2 1-3 0,-4 1 1 15,0-3 0-15,0 2 1 0,-1 1 1 0,-1-3 4 0,1 3 0 16,-2-3 7-16,2 5 7 0,-2-3 9 0,-2 1 9 0,2-1 9 16,-2 2 9-16,-1-1 5 0,0 1 10 0,0-2 2 15,0 2 2-15,-4 0-2 0,2-2 2 0,-2 3-2 0,-1-1-3 16,1-1-2-16,-1 2-3 0,-2-3-5 0,2 1-6 0,-4-1-6 15,2-1-10-15,0 2-28 0,0-2-8 0,-2 1 0 16,1-1 0-16,-2 2 0 0,2-2 0 0,-2 2 0 0,1 0 0 16,-1 0-17-16,-3-2-63 0,5 1-38 0,-2 1-44 15,1-1-51-15,-1 1-88 0,2-1-96 0,0 1-149 0,3-1-127 16,2-3-124-16,-2 3-179 0,2 0-76 0,-1 1-14 0,2 0 54 16</inkml:trace>
  <inkml:trace contextRef="#ctx0" brushRef="#br0" timeOffset="268565.9791">17548 2643 98 0,'0'-6'262'16,"-2"0"-38"-16,-1 0-41 0,2 1-40 0,-4-1-24 0,1 0-21 16,-1 2-11-16,1-1-7 0,0 1-8 0,0-1-6 0,0 1-6 15,-2-1-4-15,1 2-6 0,0-1-5 0,0 1-6 16,0 0-1-16,1-2-1 0,-4 2 8 0,5 2 8 0,-2-2 10 15,2 1 22-15,0-1 23 0,-1 3 26 0,1-1 31 16,0 1 32-16,-3-2 29 0,4 0 19 0,-1 1 12 0,2 0 6 16,1-2 12-16,-2 1 13 0,0 1 10 0,-1 1-2 0,0 0-13 15,-2 0-15-15,3 0-16 0,-1 0-16 0,-1 0-28 16,1 0-36-16,0 1-40 0,-1-1-27 0,1 2-21 16,-3 0-13-16,-1 0-12 0,0 3-6 0,-1-1-3 0,-2 2 1 15,-1 2 3-15,0 2 5 0,-2 1 4 0,1 2 3 0,-1-1 2 16,-1 2 4-16,3 1 0 0,0-1-6 0,-2 2-7 0,5-1-7 15,0 0-7-15,-1 0-6 0,4-2-8 0,-1-1-7 16,3 2-8-16,3-1-5 0,0-2-3 0,0-1-1 16,3-1-2-16,2 0 0 0,1-1 0 0,3-2 1 0,1-1 0 15,1 0 2-15,5-2-1 0,-2-1-2 0,2-1 1 0,1-1-3 16,0-1 1-16,1-1 0 0,-2 1-2 0,1-1-2 0,1 1 1 16,-3-3-1-16,0 3 0 0,0-1 0 0,-2 1-1 15,-1 0-2-15,1 1 0 0,-2 0 0 0,2 0-1 16,-4 1 3-16,1-1-3 0,1 3 2 0,-3-2-2 0,-2 3 1 0,2 0 1 15,0-1-3-15,-2 2 1 0,-1-1-3 0,-2 1 0 16,1-1 0-16,-3 2 1 0,1 0-1 0,-2 0 2 0,-2 3 1 16,1-3 3-16,-3 3 5 0,0 2 5 0,-3-1 8 15,-4 2 7-15,0 0 9 0,-2 0 5 0,-4 2 4 16,1-1 4-16,-3 0 0 0,-3 3 2 0,3-3-2 0,-5 1-2 16,2 1-1-16,-1-3 1 0,2 0-1 0,-3 1-1 0,5-1-1 15,0-1-36-15,0-2-5 0,5-2 0 0,-2 1 0 0,5-3 0 16,0-2 0-16,0 2 0 0,5-2 0 0,-1-1 0 15,1-2 0-15,3-2 0 0,0-1 0 0,0-2 0 0,1 2-16 16,2-2-109-16,0 0-38 0,0-1-43 0,3 2-49 0,-1-1-88 16,1-1-96-16,0 0-133 0,3-1-105 0,1-4-92 15,-1 1-97-15,2 2-102 0,1 1-34 0,-2 1 53 0</inkml:trace>
  <inkml:trace contextRef="#ctx0" brushRef="#br0" timeOffset="269513.4152">17890 2590 148 0,'0'-4'478'0,"0"0"-89"0,0 2-97 15,0-1-80-15,-2 0-53 0,2 1-31 0,0 1-20 16,0-2-13-16,0 3-14 0,0-2-13 0,0 0-16 0,0 2-15 16,0 0-14-16,0 0-11 0,0 0-5 0,0 0-3 0,0 0 1 15,0 0 2-15,0 0 5 0,0 0 2 0,0 0 7 16,0 0 8-16,0 0 11 0,0 0 10 0,0 0 12 16,0 2 14-16,0 0 14 0,0-2 13 0,0 1 13 0,0-1 9 15,-2 0 9-15,2 0 5 0,-1 0 1 0,-1 0-4 0,2 0-5 16,0-1-6-16,0-1-10 0,0 0-7 0,0 1-10 0,0 1-9 15,0-1-1-15,0-1-6 0,0 2-2 0,0-1-1 16,0 1 4-16,0 0 5 0,0-2 5 0,0 1 9 0,0 1 10 16,0 0 16-16,0 0 8 0,0 0 3 0,0-2-1 15,-1-1-9-15,-1 2-9 0,2-1-12 0,-3 0-16 0,3 2-16 16,-1 0-12-16,1-1-8 0,0 1-6 0,0 0 1 0,0 0-1 16,0 0-4-16,-2 0-6 0,2 0-9 0,0 0-8 15,0 1-8-15,0-1-8 0,0 4-7 0,2-3-6 16,-1 4-2-16,-1-1-1 0,5 4 2 0,-4-1 2 0,2 4 3 0,1-1 5 15,-3 2 4-15,2 1 3 0,1 1 2 0,-1 1 1 16,0 1 0-16,-1-4 0 0,-1 5 0 0,4 0-2 0,-5-2 0 16,1 0-1-16,-1 0 2 0,0-1 1 0,0-2 0 15,-1 1 2-15,1-2 0 0,-2-1 0 0,-1-2 0 16,3 0-2-16,0-2-2 0,0-1-1 0,-1-3 0 0,-1 2 6 16,2-1 10-16,-1 0 14 0,1-3 16 0,0 0 11 0,0 0 10 15,-2-3 6-15,0-2 3 0,2 1-5 0,-3-4-8 0,1 0-15 16,1 1-13-16,-2-4-10 0,-1 0-6 0,1-1-6 15,-3 0-3-15,3-3-3 0,1-2-2 0,-1 1-1 0,0-1-1 16,1 0 0-16,2-1-5 0,-1 2 3 0,1 0-1 16,0 1 3-16,1 1 2 0,-1 2 5 0,2-1 0 0,0 2 0 15,-1 1 2-15,2 1 0 0,1 1-1 0,0 1 0 0,1 1-5 16,0 0-4-16,-1 0-4 0,3 1-2 0,-1 1-6 16,3 1-2-16,-1 1-3 0,2 0 0 0,-1 2-2 0,2 2 0 15,-1 2-1-15,2-2 1 0,0 3 3 0,-1 0 0 16,1 2-1-16,0 1 1 0,2 0 1 0,-5 0 1 0,4 2 0 15,-1 1 0-15,-2-1 0 0,-2 1 1 0,1-2-1 0,-1 2 1 16,-1 0-1-16,-2 1 1 0,-2 0 0 0,-2-1 1 16,2-1 0-16,-6 2 2 0,2 2 2 0,-2-3 1 15,-4 2 3-15,2-1 3 0,-4-1 4 0,-1 2 0 0,1-1 1 16,-1-2-1-16,-2 1 0 0,2-1-2 0,-1 0-3 0,-1-2-3 16,0 1-9-16,0 1-11 0,1-3-19 0,-1 0-26 0,0-1-29 15,1 2-40-15,0-4-46 0,-3 3-72 0,-1 0-99 16,1-1-146-16,1-1-146 0,-1 0-142 0,3-2-185 0,-2 2-83 15,-1 1-23-15,1 3 38 0</inkml:trace>
  <inkml:trace contextRef="#ctx0" brushRef="#br0" timeOffset="270330.9458">17366 3627 77 0,'0'-2'688'0,"0"2"32"15,0-1-87-15,-1 1-137 0,1 0-109 0,0 0-98 16,-2 0-72-16,2 1-44 0,2 2-30 0,-1 1-19 0,2 4-20 16,-1 1-16-16,1 0-9 0,-1 3 1 0,0 0 7 15,1 0 2-15,0 3 10 0,1-1 12 0,-1 1 14 0,-1-2 10 16,3 0 11-16,-2 2 8 0,-1-2-1 0,-1-1-3 16,3 0-15-16,-3-3-18 0,1 1-18 0,-1-2-18 0,-1-2-14 15,2-2-11-15,-2 0-5 0,0 0 0 0,0-3 7 0,0 1 7 16,-2-2 8-16,2-2 7 0,-1 1 2 0,-1-4-2 15,1 0-6-15,-1 0-8 0,0-3-9 0,-1-2-9 16,2-1-8-16,-6 1-3 0,4-2-4 0,0-2 1 0,-5-1 3 16,3 0 2-16,0-1 3 0,1-2-2 0,-1 0-2 0,0 0-5 15,-2-2-3-15,3 1-3 0,-1-1-1 0,2 1-1 0,0 2-2 16,1-1 1-16,2 3 2 0,-1 0 1 0,1 2 2 0,0 1 1 16,1 1-1-16,-1 2-4 0,2 0-1 0,1 0-6 15,0 2-3-15,-1 1-2 0,3 0-6 0,0 1-2 16,2 0-3-16,1 2-4 0,0-1-1 0,0 3 1 0,3 1-3 15,2 0 3-15,-1 0-3 0,1 1 1 0,2 3-1 0,-1-2 1 16,-2 3-1-16,4 1-1 0,-3 0 0 0,1 1 0 16,-3 1 1-16,3 1 1 0,-3 0-1 0,-1 1 0 0,1 2 2 15,-3-1 0-15,-2 2 0 0,1-1 2 0,-3 1 1 16,2-2 0-16,-1 1 0 0,-3 0 3 0,-2 1-1 16,-2 0 1-16,0-1 2 0,-1-1 2 0,-3 2 1 0,-2-1 6 0,0 0-1 15,-4-3 2-15,2 4 4 0,-1-3-1 0,-3 1 0 16,1 0-4-16,-1-2-2 0,1 0-3 0,-3-2-2 0,2 1-3 15,0-2-4-15,-2 0-6 0,3-2-12 0,1 1-15 16,-1-4-18-16,1 2-23 0,1 0-27 0,1-1-30 0,-1-1-38 0,3 1-60 16,0-1-80-16,3 1-119 0,1-2-134 0,-1-3-124 15,2-2-169-15,5-1-120 0,2-1-45 0,1 2 21 16,1-2 67-16</inkml:trace>
  <inkml:trace contextRef="#ctx0" brushRef="#br0" timeOffset="270863.8965">18133 3222 526 0,'0'-8'711'0,"0"2"-47"0,0 0-101 0,0 2-65 0,0-1-23 15,-2 2-9-15,2 0-15 0,-3 2-26 0,2-1-45 0,-1 0-51 16,-2 2-46-16,1 0-55 0,-2 0-69 0,0 2-55 16,-2 1-34-16,-2 2-16 0,1-1-6 0,-1 2 1 0,1 0 4 15,-5 3 5-15,5-1 5 0,-1 2 0 0,-1-1 3 16,1 2-2-16,-1 1 0 0,-1-2-1 0,3 2-5 0,0-3-3 16,2 2-7-16,-2-2-5 0,4 1-8 0,-1-1-7 15,1 0-8-15,1-1-6 0,2-1-4 0,-1 1-4 0,2-2 0 0,0 1-3 16,0-1 1-16,3 2-1 0,0-4 2 0,1 2 0 15,1 0 1-15,-1-1 1 0,5-1-2 0,-2-1 0 16,1 1 1-16,0 0-2 0,3-1 0 0,0 0-1 0,1-2-1 16,0 3 0-16,0-2 0 0,2-1 0 0,-2 3-1 15,2-3 0-15,-2 1 0 0,-2 1-1 0,2-2 0 0,0 1-2 16,-1 0 0-16,-2-1 1 0,1 1-1 0,-2 2 0 16,-1-3-2-16,1 2 1 0,-3 2-2 0,-2-2-1 0,1 1 0 15,-3 1 0-15,1-1 1 0,-2 2 1 0,-2-1 2 0,1 2 3 16,-3-1 9-16,0 2 11 0,-5-1 8 0,0 0 9 15,0 3 7-15,-1-3 7 0,-4 3 5 0,1-2 3 0,-1 0-3 0,0 1-7 16,-2-2-6-16,2 1-6 0,-2-1-8 0,2 1-5 16,-1-2-7-16,1-1-4 0,0 2-6 0,0-3-2 15,1 1-8-15,1-4-10 0,0 2-16 0,3-1-24 0,-2-1-27 16,1 1-31-16,2 1-34 0,-1-2-44 0,1 1-72 0,0-1-91 16,0 1-150-16,-1-2-133 0,3-3-141 0,-1 0-170 0,-1-2-84 15,-1 4-16-15,3-1 43 0</inkml:trace>
  <inkml:trace contextRef="#ctx0" brushRef="#br0" timeOffset="271964.4426">17548 4336 7 0,'2'-2'562'0,"-2"0"-39"16,0 0-69-16,0 1-67 0,-2-1-38 0,2 2-18 0,0 0-11 16,2-2-6-16,-1 2-2 0,-1-1-7 0,0 0-14 15,0 1-23-15,0 0-27 0,0 0-19 0,0 0-13 0,0 1-12 16,0 0-18-16,0 1-15 0,0 1-16 0,0 1-13 0,2-1-10 15,-1 3-12-15,-1 3-10 0,2-1-6 0,1 1-5 16,-1 2 0-16,0 1-3 0,-1 1-5 0,2 2-5 16,2 1-6-16,-4 1-5 0,2 1-5 0,-1 0-6 0,0 0-7 15,-1 4-8-15,-1-3-6 0,2-1-7 0,0 0-3 0,-2-2-4 16,1 1-4-16,-1-2-2 0,3-2 0 0,-3-1-2 0,4 0 0 16,-4-2-1-16,1-3-1 0,-1 2 0 0,2-5-2 15,-1 1-1-15,-1-1-2 0,2-1 2 0,-2-1 3 16,0-1 5-16,0 1 8 0,-2-2 10 0,2-2 9 0,0 2 10 15,-1-1 6-15,-1-2 5 0,2-2-1 0,-1 0-6 0,-3 0-5 16,1-3-10-16,-2 0-9 0,2-2-8 0,-3-2-6 0,-2 0-4 16,2-1-3-16,-2-2-2 0,0-2-1 0,-1-1-1 15,0-1-1-15,1 1-2 0,-1-3 0 0,1 0-2 16,2 0 1-16,-1 0 0 0,1 1 5 0,0 2 6 0,3-1 3 16,0 4-1-16,1 0-2 0,0 1-16 0,2 0 0 0,0 3 0 15,2-1 0-15,0 3 0 0,-1-2 0 0,2 4 0 0,-1-1 0 16,6 1 0-16,-2 1 0 0,0-1 0 0,1 3 0 15,2 0 0-15,1 1 0 0,-1 0 0 0,4 1 0 0,-1 0 0 16,1 2 0-16,3 2 0 0,-2 0 0 0,2 1 0 16,0 0 0-16,0 0 0 0,-2 1 0 0,3 2 0 0,-2 2 0 15,0-1 0-15,-2 1 0 0,1 2 0 0,-3 1 0 0,2-3 0 16,-5 4 0-16,0 1 0 0,-2-2 0 0,2 2 0 0,-4 0 0 16,1-1 0-16,-1 2 0 0,-1-1 0 0,-2 1 0 15,-1-2 0-15,-1 0 0 0,-2 3 0 0,-1-2 0 0,-4 1 0 16,2-2 0-16,-2 1 0 0,0 1 0 0,-1-4 0 15,-4 2 0-15,2-1 0 0,0 1 0 0,-2-2 0 0,1 1 0 16,-1-3 0-16,0 0 0 0,-1 0 0 0,3-1 0 0,0 1 0 16,-1-2 0-16,0-2 0 0,0 0 0 0,2 1 0 15,2-2-106-15,-1-1-80 0,1 1-40 0,2-1-64 0,1-2-87 16,0 1-132-16,3-1-141 0,1-1-137 0,1-3-190 16,0 1-74-16,1 0-17 0,-1 2 41 0</inkml:trace>
  <inkml:trace contextRef="#ctx0" brushRef="#br0" timeOffset="272816.2245">18133 4159 76 0,'0'-4'730'15,"2"-1"56"-15,-1 1-56 0,-1 1-109 0,2-2-65 0,-1 2-51 0,-1 2-47 16,0-1-44-16,0 1-42 0,0 1-46 0,0 0-42 16,0 0-50-16,0 0-68 0,0 1-63 0,0 2-38 15,2 3-20-15,0-1-11 0,1 4-1 0,2 0-1 0,1 2 0 16,-2 1 3-16,1 3 3 0,0-1-3 0,0 1-4 0,0 3-6 15,1-1-5-15,-2 1-2 0,1 0-2 0,-1-1-1 0,-3 1-1 16,2-1-1-16,-1 0-1 0,0-4-1 0,-2 1 2 16,1-2 2-16,-1-4 3 0,0 2 4 0,0-4 8 15,0 0 8-15,0-2 11 0,0-2 7 0,0 1 11 0,-1-3 8 16,1 0 7-16,-4-3-3 0,1 1-4 0,2-2-10 0,-6-4-10 16,1 1-6-16,-2-1-11 0,2-1-9 0,-2-1-8 0,0-1-1 15,-1-1-1-15,0-3 0 0,0 0-1 0,-2 0 0 16,3-3 2-16,-2-1-1 0,1-1-1 0,1 1-2 15,0-3 1-15,0 1-1 0,2-1 2 0,0 1-1 0,1-1 1 16,0 4 0-16,4 0 3 0,-3 1 4 0,3 3 2 0,-1-1 2 16,2 4 1-16,0-1-4 0,0 3-26 0,3-2 0 15,-1 1 0-15,1 2 0 0,0 1 0 0,-1-1 0 16,3 2 0-16,1 2 0 0,0-2 0 0,2 0 0 0,-1 1 0 0,1 1 0 16,1-1 0-16,0 2 0 0,0 0 0 0,0 0 0 15,-3 2 0-15,0-2 0 0,3 3 0 0,-3-2 0 0,1 1 0 16,-2 1 0-16,0 0 0 0,-2 0 0 0,1 0 0 0,-1 0 0 15,-2 0 0-15,1 0 0 0,-2 0 0 0,3 0 0 0,-2 0 0 16,-1 0 0-16,2 1 0 0,-1-1 0 0,-1 2 0 16,0-2 0-16,0 0 0 0,0 1 0 0,0 1 0 0,2-2 0 15,-2 3 0-15,3-2 0 0,-1 2 0 0,1 0 0 16,0 2 0-16,1-1 0 0,0 1 0 0,2 1 0 0,1 0 0 16,-1 0 0-16,2 0 0 0,-1 0 0 0,0 3 0 15,1 0 0-15,0-2 0 0,0 2 0 0,3 0 0 0,-3 0 0 0,0 2 0 16,1-1 0-16,-1 2 0 0,0-1 0 0,-1 1 0 15,0 0 0-15,-2 0 0 0,2 1 0 0,-3 1 0 0,1-2 0 16,0 1 0-16,-1 0 0 0,-1 1 0 0,1-2 0 16,-1 0 0-16,-1 0 0 0,-1-1 0 0,-1 1 0 0,0-2 0 15,0-1 0-15,0-1 0 0,-1 1 0 0,-1-2 0 0,-1 1 0 16,-1 0 0-16,1 1 0 0,-3-4 0 0,2 2 0 0,-3 0 0 16,1 0 0-16,-1-1 0 0,1-1 0 0,0 1 0 15,-2-1 0-15,1 0 0 0,-2 0 0 0,3-1 0 16,-1-1 0-16,-1 0 0 0,-1 0 0 0,1-1 0 0,0 1 0 15,0 0 0-15,-1-2 0 0,3-1 0 0,-4 2 0 0,4-2 0 16,-4 0 0-16,6 0 0 0,-3-2-164 0,1 2-84 16,-2 0-75-16,0-1-97 0,0-1-166 0,3-2-147 0,2-4-188 15,-2 2-126-15,1 0-43 0,-1 0-4 0,-1 0 63 0</inkml:trace>
  <inkml:trace contextRef="#ctx0" brushRef="#br0" timeOffset="275444.7434">18038 1657 410 0,'0'0'417'0,"-1"0"-106"0,1 3-70 0,-2-1-31 16,0-1-5-16,2 0 12 0,-2-2 11 0,2 1 11 0,-2-1 9 15,2-1 1-15,0 2-4 0,0-1-13 0,0-1-17 0,2 2-18 16,0-1-11-16,-2 1-8 0,0 0 5 0,2 0 8 15,0 0 8-15,-2 0 5 0,0 0 0 0,0 0-8 16,0 0-9-16,0 0-18 0,0 0-22 0,0 0-25 0,0 0-25 16,0 0-16-16,0 0-10 0,0 0-6 0,0 0-3 0,0-2-2 15,0 2 0-15,0 0 0 0,0 0-3 0,0 0-2 16,0-1-2-16,0 1-2 0,0-2-4 0,0 1-3 0,0 1-5 16,1 0-4-16,-1 0-2 0,2 0-2 0,-1 0-4 15,-1 0-1-15,2 0-3 0,0 0 2 0,-2 0-2 0,1 0 0 16,2-2 1-16,-1 2 2 0,0-2 1 0,-1 1-1 0,4 1 3 15,-2 0-2-15,2-1 1 0,-1 1 2 0,3-2 2 16,-1 1 2-16,2 1 2 0,5-2 4 0,-4 1 1 0,4-1 4 16,-1-1 4-16,3 0 2 0,1 0 2 0,2 1-1 15,2-3 0-15,0 2-1 0,4-4-3 0,0 4-1 0,3-4-2 16,-1-1-4-16,1 3-3 0,-2-1-3 0,0 0-30 0,-2-2-5 16,1 1 0-16,-1 0 0 0,-2 1 0 0,0 1 0 0,-3-1 0 15,-2 0 0-15,0 1 0 0,-5 1 0 0,3 1 0 16,-6-1 0-16,0 2 0 0,-1 0 0 0,-1-1 0 0,-2 2 0 15,0 1 0-15,-3-2 0 0,2 1 0 0,-3 1 0 0,2 0 0 16,0 0 0-16,-2 0 0 0,0 0 0 0,0 0 0 16,0 0 0-16,0-2 0 0,0 1 0 0,0 1 0 15,0 0 0-15,0 0 0 0,0 1 0 0,0 1 0 0,-2-2 0 16,2 0 0-16,0 0 0 0,0 0 0 0,0 0 0 16,0 0 0-16,0-2 0 0,0 1 0 0,0-1 0 0,-2 0-74 0,2 2-114 15,-3 2-15-15,-2 0-16 0,1 1-18 0,-4 0-38 16,0-2-54-16,-2 2-57 0,1-3-87 0,0 0-69 15,-1-3-43-15,0 2-16 0,1-4 2 0,1 0 32 0,0 1 56 16,-1-2 60-16,1 0 97 0,0 1 88 0,-2 0 68 0,1-1 50 16,1 1 39-16,2 1 34 0,-2-1 35 0,0 1 37 15,0 0 37-15,3 0 30 0,0 1 31 0,1 0 24 0,-4 1 20 16,5-2 19-16,0 1 23 0,1 1 31 0,0 1 38 0,1-2 40 16,-1 1 28-16,2 0 23 0,0 1 30 0,0-3 38 0,0 3 18 15,0 1-7-15,0-2-30 0,0 0-36 0,0 2-32 16,0 0-28-16,0-1-38 0,0 0-50 0,0 1-39 15,0-2-25-15,0 2-17 0,0-2-12 0,0 1-9 0,0 1-10 16,0 0-8-16,0 0-9 0,0 0-9 0,2 0-10 0,-1 0-8 16,-1 0-6-16,0 0-7 0,2 0-7 0,0 0-6 0,-1 0-6 15,1 0-3-15,-1 0-2 0,3 0-1 0,2 1-3 16,-2 1 3-16,4-2 2 0,0 2 3 0,2 0 6 16,-2 0 3-16,1 1 2 0,2-1 5 0,0 1 2 0,-1-1 1 0,1 0 0 15,0 1-2-15,0 0-4 0,1 0-3 0,-2 1-1 16,1-2-5-16,0 1-5 0,-1 1-3 0,-1-1-2 15,1 2-1-15,-2-2-4 0,0 2-1 0,-2-1 0 0,3 1 1 16,-2-1 1-16,-3 1 0 0,1 0 2 0,-1 2-5 16,0-3-4-16,1 3 0 0,-4 0 0 0,2 0 0 0,-3-1 0 15,0 2 0-15,0-1 0 0,-3 4 0 0,2-2 0 0,-7 0 0 16,3 2 0-16,0 2 0 0,1-3 0 0,-4 3 0 0,-2-2 0 16,2 3 0-16,-3-2 0 0,0 0 0 0,2 0 0 0,-1 1 0 15,-1-2 0-15,2-1 0 0,-1 1 0 0,4-1 0 16,-3 1 0-16,-1-3 0 0,3 2 0 0,3-3 0 0,-2-2 0 15,3-1 0-15,1 1 0 0,0-1 0 0,-1-1-59 16,1 2-189-16,1-2-11 0,-2 1-17 0,-1 0-48 0,1 3-50 16,0-3-74-16,0 1-96 0,0-3-67 0,2 2-48 0,1-1-47 15,-2 0-69-15,0 0-74 0,1 1-8 0,-3 1 62 16</inkml:trace>
  <inkml:trace contextRef="#ctx0" brushRef="#br0" timeOffset="280413.5038">4256 10339 84 0,'0'0'525'0,"0"0"-87"0,0 0-112 0,2 0-83 0,-1 0-45 15,-1 0-10-15,2 0 17 0,-2-2 26 0,0 2 26 16,0-1 18-16,1 1 9 0,1-1 0 0,1 1-8 0,-2-2-13 16,1 2-17-16,1-2-13 0,0 1-9 0,-1 0-6 0,3-2-6 15,-4 1-9-15,1 1-13 0,1-1-20 0,-1 0-25 16,-1 1-29-16,1 0-28 0,2 1-21 0,-2-2-12 0,1 0-8 16,0 2-4-16,1-1-2 0,-1 1-1 0,0-1-1 15,0-2 1-15,2 3-1 0,1 0-3 0,0 0-2 0,-1-2-1 16,0 2-3-16,1-1-1 0,2 1-2 0,0-2-1 0,0 0-5 15,-1 2 0-15,2-1 0 0,-1 0-2 0,0 1-1 16,1-2 1-16,-1 1-1 0,1 1 2 0,1 0 1 0,-1 0 2 16,1 0-2-16,-2 0 0 0,0 0-2 0,1 0 0 15,-1 0 1-15,2 0 0 0,-1 0 1 0,1 0 1 0,-1 0-1 16,2 0-1-16,0 0 1 0,-1 0-2 0,2 0-2 0,-1 0 0 16,2 0-1-16,1 0-1 0,-2 0 0 0,3 0 0 15,-2 0 1-15,1 0 0 0,-1-2 0 0,-2 2-2 0,3-1 3 16,-3 1 1-16,3-3 3 0,-1 3 2 0,-2 0 2 15,3 0-1-15,-1-2 0 0,-1 2-1 0,0-1-2 0,-1-1-4 16,0 2-4-16,-2-1-3 0,-1 1-2 0,3 0-2 0,-1 0 0 16,-2 0 0-16,2-2 0 0,0 1 0 0,0 1 0 0,1-2 2 15,-2 1 1-15,1 1 1 0,4-2 2 0,-3 2 0 16,0-1 0-16,0-1-1 0,0 2 1 0,2-1-1 16,-2 1-3-16,0-2-1 0,1 1 0 0,0-1 0 0,-1 1-1 15,3-1-1-15,-1 0-1 0,-1 1 0 0,1 0 1 0,1 1-2 16,-1-2-1-16,-2 1 0 0,3 1-1 0,-1-2-1 0,-1 2 1 15,1-1 0-15,0-1-1 0,-1 2 1 0,1-1-1 16,3-1 1-16,-3 2 0 0,1-1 1 0,0 1 0 16,0-2-1-16,-1 0 2 0,1 1 0 0,2 0 1 0,-2-2 0 15,2 3 2-15,-2-2 2 0,0 1 1 0,1-1 4 16,2-1 1-16,-4 3 1 0,4-1 0 0,-1-3 1 0,0 3-2 0,0-1 0 16,-1-2-2-16,1 1-2 0,3 2-2 0,-2-2-1 15,-1-1-1-15,1 3-1 0,-2-1-2 0,2 0 0 16,-1 0 1-16,0-1-3 0,-2 2 0 0,3 0-1 0,-2-3 0 15,2 2 0-15,-2 1 2 0,2-1-2 0,-3 1 0 0,3 0 1 16,-1 1-1-16,2-4 1 0,-2 3 0 0,2 0 1 0,-2 0-1 16,2-1 0-16,-1 0 0 0,-1 1 1 0,4 1-2 15,-2-2 1-15,2 0-1 0,-1 0 0 0,-1 0-1 16,2-1 2-16,-1-1 0 0,0 4-1 0,0-3 1 0,0 1 0 16,0-1 0-16,0 0-1 0,-1 0 2 0,0-1-2 0,0 2 0 15,-1 1 2-15,2-1-1 0,-1 1 0 0,-1-2 1 0,-1 1-1 16,1 1 1-16,-2-1 1 0,2-1 2 0,-3 2 3 15,0-1 1-15,2-1-1 0,-2 2 2 0,-1-1 1 16,1 0 5-16,0 0-1 0,-1 0-3 0,3 1-1 0,-2-2-2 16,2 1 2-16,-2 1 0 0,0-2 0 0,-1 1-6 0,1-1 1 15,-1 2-1-15,1-2-5 0,0 1 0 0,0-1 0 0,1 2 0 16,-1-1 0-16,2-1 0 0,-2 1 0 0,2 1 0 16,-2 0 0-16,0-2 0 0,1 3 0 0,0-2 0 0,-2-1 0 15,4 2 0-15,-4-1 0 0,3 1 0 0,-2-1 0 16,2 0 0-16,-2 1 0 0,3 0 0 0,-2-2 0 0,0 1 0 15,3 1 0-15,-2-2 0 0,0 0 0 0,1 1 0 0,-1-1 0 16,4 0 0-16,-2 2 0 0,-1-2 0 0,2 1 0 0,-3 0 0 16,1-2 0-16,-1 1 0 0,1 0 0 0,2 2 0 15,-3-3 0-15,3 3 0 0,-3 0 0 0,1-2 0 0,-1 1 0 16,2 1 0-16,-4-1 0 0,3 0 0 0,-2 0 0 0,0 2 0 16,0-2 0-16,0 0 0 0,-2 2 0 0,4-1 0 15,-4-3 0-15,4 4 0 0,-2-2 0 0,2 1 0 0,-1-1 0 16,0-1 0-16,-2 2 0 0,3-2 0 0,-1 1 0 0,0 1 0 15,0-1 0-15,1-1 0 0,2 0 0 0,-3 2 0 0,3-3 0 16,-2 2 0-16,2-1 0 0,0-2 0 0,-1 2 0 16,0 0 0-16,0 0 0 0,-1-1 0 0,1 2 0 0,1-1 0 15,-2 0 0-15,2 0 0 0,-2 0 0 0,1 2 0 16,-1-2 0-16,-2 0 0 0,2 1 0 0,-3 1 0 0,2-1 0 16,0-1 0-16,0 1 0 0,-2 1 0 0,3 0 0 0,-2-2 0 15,0 1 0-15,0 1 0 0,0-1 0 0,0-1 0 16,0 2 0-16,1-1 0 0,0 0 0 0,0-1 0 0,0 1 0 15,2-1 0-15,-2 1 0 0,0 0 0 0,0 0 0 16,1 0 0-16,-1-1 0 0,1 1 0 0,-2 1 0 0,2 0 0 16,-1-3 0-16,0 3 0 0,0-1 0 0,-1-2 0 0,-2 1 0 15,3 0 0-15,-3 2 0 0,2-3 0 0,0 3 0 16,0 0 0-16,-2-2 0 0,0 1 0 0,1 1 0 0,0-1 0 16,0 0 0-16,-1 0 0 0,1-1 0 0,1 1 0 0,-1 1 0 15,-2-1 0-15,1-1 0 0,1 2 0 0,-2-1 0 16,1 1 0-16,0-3 0 0,0 2 0 0,-2-1 0 0,3 1 0 15,0-1 0-15,-1 0 0 0,1 0 0 0,1 0 0 0,-3 2 0 16,1-2 0-16,0 0 0 0,-1 0 0 0,1 0 0 0,-1-1 0 16,1 2 0-16,1-1 0 0,-3 1 0 0,-1-1 0 15,2 0 0-15,-4 0 0 0,2 0 0 0,2 1 0 16,-2 0 0-16,1-1 0 0,-2-2 0 0,1 2 0 0,0-2 0 0,0 3 0 16,-2-3 0-16,2-1 0 0,1 1 0 0,0 1 0 15,-1 0 0-15,-1-1 0 0,2-1 0 0,0 1 0 16,-1 0 0-16,1-2 0 0,-2 2 0 0,4-3 0 0,-4 2 0 15,-1-1 0-15,2 1 0 0,-1-1 0 0,2 0 0 0,-3 0 0 0,3-1 0 16,-3 1 0-16,2-1 0 0,-1 1 0 0,-1-1 0 16,0-1 0-16,0 2 0 0,3-2 0 0,-2 2 0 0,-2-3 0 15,1 0 0-15,1 2 0 0,-1 1 0 0,0-2 0 16,0 0 0-16,-2 1 0 0,-1-1 0 0,0 0 0 16,0 2 0-16,-1-2 0 0,2 2 0 0,-1-1 0 0,-2 0 0 15,1-1 0-15,-1 0 0 0,0 2 0 0,0 0 0 0,0-2 0 16,-1 1 0-16,2-2 0 0,-2 2 0 0,1 0 0 0,0-1 0 15,-1 2 0-15,1-2 0 0,-3 1 0 0,2-1 0 0,-2 0 0 16,0 1 0-16,0 0 0 0,0 0 0 0,-2-1 0 16,2 0 0-16,-3 2 0 0,1-4 0 0,1 2 0 15,-2 0 0-15,-1 2 0 0,-2-4 0 0,0 2 0 0,1 0 0 16,0 0 0-16,-1 0 0 0,-2 1 0 0,2 0 0 0,-2-2 0 16,1 2 0-16,-2-2 0 0,1 3 0 0,0 0 0 0,2-1 0 15,-3 0 0-15,1-1 0 0,0 2 0 0,-2-2 0 16,-1 1 0-16,3 0 0 0,-1 2 0 0,-2-2 0 0,1 1 0 15,2-2 0-15,-3 1 0 0,3 1 0 0,0 1 0 0,0-2 0 16,-1 3 0-16,3-2 0 0,-1-1 0 0,-1 3 0 16,1-3 0-16,-1 3 0 0,1 0 0 0,-1-1 0 0,1-1 0 15,0 2 0-15,-1 0 0 0,0-2 0 0,-1 1 0 16,1 0 0-16,0 1 0 0,-3-1 0 0,0 0 0 0,1 0 0 0,-4 2 0 16,0-1 0-16,0 1 0 0,1-1 0 0,-4 1 0 15,1 0 0-15,0 0 0 0,0 1 0 0,1-1 0 0,0 1 0 16,0-1 0-16,0 2 0 0,1 0 0 0,-2 1 0 15,3-1 0-15,-1-1 0 0,1 2 0 0,1-1 0 16,1 1 0-16,1-1 0 0,-2 0 0 0,2 2 0 0,1-1 0 16,-2 1 0-16,0-2 0 0,-2 2 0 0,2-2 0 15,0 0 0-15,-5 1 0 0,3-1 0 0,-1 2 0 0,-2-1 0 0,-1-1 0 16,1 2 0-16,-3-1 0 0,2-1 0 0,-2 2 0 0,0 0 0 16,1-2 0-16,1 1 0 0,1 1 0 0,-3 0 0 15,3 0 0-15,-1 0 0 0,0-2 0 0,-1 2 0 0,1 0 0 16,-1 0 0-16,1-2 0 0,-2 2 0 0,0-2 0 0,-1 1 0 15,2-1 0-15,-2 0 0 0,1 0 0 0,1 0 0 16,-2-1 0-16,2 1 0 0,-4 1 0 0,2 0 0 0,1-1 0 16,-2 0 0-16,1 1 0 0,0 1 0 0,0-1 0 0,0 0 0 15,0-1 0-15,0 0 0 0,0 1 0 0,0 1 0 16,2-4 0-16,0 4 0 0,-1-1 0 0,2 1 0 0,1-1 0 16,2-1 0-16,0 2 0 0,-2-2 0 0,3 2 0 15,0-1 0-15,-1 0 0 0,3 1 0 0,-3 0 0 0,1 0 0 16,2 0 0-16,-3 0 0 0,3 0 0 0,-3 0 0 0,1-3 0 15,-1 3 0-15,-2 0 0 0,0 0 0 0,0 0 0 0,-1 0 0 16,-1 3 0-16,-2-3 0 0,1 1 0 0,2 0 0 16,-4-1 0-16,2 0 0 0,-3 0 0 0,0 2 0 15,1-2 0-15,1 2 0 0,-2-1 0 0,1 0 0 0,0 1 0 16,-1 0 0-16,2 1 0 0,1-3 0 0,-3 2 0 0,1 0 0 16,2-1 0-16,-3 1 0 0,3 0 0 0,0 0 0 0,0 0 0 15,0-1 0-15,0 1 0 0,0 0 0 0,2 0 0 0,-2 0 0 16,0 0 0-16,0-1 0 0,-3 1 0 0,4 0 0 15,-4 0 0-15,2-1 0 0,-3 1 0 0,1 1 0 0,0-1 0 16,-1-1 0-16,0 1 0 0,0 1 0 0,-1 0 0 16,-1-1 0-16,2 0 0 0,1 0 0 0,-3 1 0 0,3-2 0 15,1 1 0-15,1 1 0 0,-2-2 0 0,4 1 0 16,-1 0 0-16,3-2 0 0,-1 2 0 0,-2-2 0 0,5 2 0 16,-3-1 0-16,2-1 0 0,-2 2 0 0,1-1 0 0,0-1 0 15,2 2 0-15,-3-1 0 0,2-1 0 0,-2 2 0 0,1-2 0 16,-1 1 0-16,1 1 0 0,-3-2 0 0,3 1 0 15,-3 0 0-15,0-1 0 0,2 2 0 0,-2-2 0 0,3 2 0 16,-3-1 0-16,0-1 0 0,3 2 0 0,-1-1 0 16,1-1 0-16,-3 2 0 0,3-1 0 0,-1-1 0 0,1 2 0 15,-3-2 0-15,-1 1 0 0,4 1 0 0,-3-1 0 16,1 2 0-16,1-1 0 0,-2-1 0 0,2 1 0 0,-2-1 0 0,1 1 0 16,1 1 0-16,-1 0 0 0,1 0 0 0,-2-1 0 15,3 0 0-15,-1 1 0 0,1-1 0 0,-1 2 0 0,1-1 0 16,0 1 0-16,0 0 0 0,-1 1 0 0,1-2 0 0,0 2 0 15,0-1 0-15,2 2 0 0,0-2 0 0,-2 0 0 16,3 0 0-16,0 1 0 0,-2 0 0 0,1 1 0 0,1-2 0 16,-1 2 0-16,0 1 0 0,1-4 0 0,-1 2 0 0,1 0 0 15,-1-1 0-15,1 0 0 0,-4 1 0 0,4 1 0 16,-2-1 0-16,0 1 0 0,1 0 0 0,0 0 0 0,1-2 0 16,-1 1 0-16,1-2 0 0,-2 2 0 0,3 0 0 15,-2 0 0-15,3 0 0 0,-3-2 0 0,0 3 0 0,1 1 0 16,-1-1 0-16,4-2 0 0,-2 0 0 0,2 3 0 0,-1-3 0 15,0 1 0-15,3-1 0 0,0-1 0 0,0 2 0 0,-1-2 0 16,4 1 0-16,-1-1 0 0,-1 2 0 0,1-1 0 16,0 1 0-16,0-1 0 0,-1 1 0 0,1-2 0 0,-1 1 0 15,0 0 0-15,2 1 0 0,-1 1 0 0,-1-1 0 16,1 1 0-16,-2 0 0 0,2 1 0 0,-1-1 0 0,-1 2 0 16,1-2 0-16,-1 1 0 0,1-1 0 0,1 1 0 0,-2 0 0 15,2-1 0-15,-2 1 0 0,1 1 0 0,-2 0 0 16,1-3 0-16,0 4 0 0,2-3 0 0,-1 0 0 0,-2 2 0 15,1-3 0-15,0 2 0 0,-1 0 0 0,1-1 0 0,0 0 0 16,0 2 0-16,-3-1 0 0,3-2 0 0,0 4 0 16,-1-3 0-16,1 0 0 0,3 0 0 0,-1-1 0 0,-1 1 0 15,1-1 0-15,-2 1 0 0,2 0 0 0,-1-1 0 16,1 0 0-16,0-2 0 0,1 2 0 0,-1-2 0 0,3 0 0 16,-1 2 0-16,-2-3 0 0,2 3 0 0,-1-2 0 15,2 0 0-15,-2 0 0 0,2 1 0 0,-2 0 0 0,0 0 0 16,-1-1 0-16,1 2 0 0,-1 1 0 0,-1-2 0 0,2 1 0 15,-2-1 0-15,2 0 0 0,-1 1 0 0,-1 0 0 0,1-3 0 16,-2 4 0-16,4-2 0 0,-3 1 0 0,2-2 0 16,-1 3 0-16,-2-1 0 0,2 0 0 0,-1-1 0 0,3 0 0 15,-1-1 0-15,0 2 0 0,-1-2 0 0,3 2 0 0,-2-2 0 16,2 1 0-16,-2 2 0 0,0-1 0 0,2-1 0 0,-3 1 0 16,3-1 0-16,-2 1 0 0,2 0 0 0,-2 0 0 15,2 1 0-15,-2-1 0 0,-1 1 0 0,3 0 0 0,-2 0 0 16,2 1 0-16,-2 1 0 0,2-1 0 0,-2-1 0 15,2 3 0-15,-2 0 0 0,2-1 0 0,0 0 0 0,1 2 0 0,-2-3 0 16,0 2 0-16,1 1 0 0,1 0 0 0,1-2 0 16,-1 3 0-16,-2 0 0 0,2-1 0 0,1 2 0 0,-1 0 0 15,-1 0 0-15,3 0 0 0,-2 0 0 0,2 0 0 16,0-2 0-16,0 3 0 0,2-1 0 0,-2-1 0 0,2 2 0 16,-1-3 0-16,1 2 0 0,1-1 0 0,0-1 0 15,0 1 0-15,0-1 0 0,0 1 0 0,-1-1 0 0,4-1 0 16,-2 0 0-16,-1 2 0 0,3-4 0 0,-3 2 0 15,3 0 0-15,-1-1 0 0,0 0 0 0,0 0 0 0,2 0 0 0,-2-2 0 16,0 0 0-16,0 3 0 0,0-2 0 0,-1-1 0 16,1 1 0-16,1 0 0 0,-1-2 0 0,1 3 0 15,1-1 0-15,-1-2 0 0,0 0 0 0,1-1 0 0,-1 1 0 16,-1-1 0-16,4 1 0 0,-4-1 0 0,1 1 0 0,-1-1 0 16,2-1 0-16,-1 1 0 0,0 0 0 0,2 0 0 0,-2-1 0 15,-1 2 0-15,3-3 0 0,-4 3 0 0,3-2 0 0,-2 0 0 16,1 0 0-16,-1-1 0 0,1 1 0 0,-1 1 0 15,-2 1 0-15,-1 1-658 0,-1-1-194 0,1 0-223 0,-1 0-110 16,-2-3-36-16,-6 2 18 0,-1 0 50 0</inkml:trace>
  <inkml:trace contextRef="#ctx0" brushRef="#br0" timeOffset="284472.4491">9776 9295 146 0,'-2'-3'430'0,"2"1"-68"15,-2 1-72-15,1 0-55 0,-1-2-30 0,1 1-6 16,-1 1 7-16,0-1 17 0,-1 0 19 0,2 2 15 0,-3-2 11 16,4 0 1-16,-1 2-4 0,1-2-5 0,0 2 3 15,-2-1 4-15,2-1 1 0,-1 2-3 0,-1 0-8 0,2 0-8 16,-2 0-13-16,2 0-21 0,-2 2-28 0,0-1-35 15,2-1-30-15,-2 0-20 0,2 2-13 0,-1-2-10 0,-1 2-2 16,2 0-2-16,-1-2-3 0,-1 1-3 0,2 0-2 16,0-1-1-16,0 0-3 0,0 0 1 0,0 0-1 0,-2 0 1 15,2 0 1-15,0 0-1 0,0 0-1 0,-1 0-2 0,-1 0 0 16,2 0-1-16,-1 0-2 0,-1 0-2 0,0 0-1 16,1 0-1-16,-3 0-1 0,3 0 0 0,-1 0-1 0,-2 0 0 15,4 0 0-15,0 0-9 0,0 0-43 0,0 0 0 16,0-1 0-16,0 1 0 0,0 0 0 0,2-1 0 0,0 1 0 15,-2-2 0-15,2 0 0 0,-2 2 0 0,0 0 0 0,0 0 0 16,0 0 0-16,0 0 0 0,1 0 0 0,1 0 0 0,-2 0 0 16,2-2 0-16,-1 2 0 0,-1 0 0 0,0 0 0 15,0 0 0-15,0 0 0 0,2 0 0 0,-2 0 0 0,0 0 0 16,0 2 0-16,0-2 0 0,0 0 0 0,0 0 0 16,0 0 0-16,0 0 0 0,0 0 0 0,0 0 0 0,0 0 0 15,2 0 0-15,-2 0 0 0,1 0 0 0,-1 0 0 0,2 0 0 16,-1 0 0-16,-1-2 0 0,2 2 0 0,1-1 0 0,0-1 0 15,3 2 0-15,-1-2 0 0,2 0 0 0,-1 1 0 16,2-1 0-16,1 0 0 0,-1 0 0 0,0-1 0 0,3-1 0 16,-3 2 0-16,2 0 0 0,-1-1 0 0,2-1 0 0,-1 2 0 15,-1-1 0-15,2 0 0 0,0 2 0 0,-1-1 0 16,-1 0 0-16,-1 1 0 0,0 0 0 0,1-2 0 0,-2 3 0 16,-2 0 0-16,-1 0 0 0,1 0 0 0,-2 0 0 0,1 0 0 15,0 0 0-15,-2 0 0 0,-1 0 0 0,2 0 0 16,-1 0 0-16,0 0 0 0,2 0 0 0,-2 0 0 0,0 0 0 15,1 0 0-15,0 0 0 0,0 0 0 0,3-2 0 16,-1 2 0-16,1 0 0 0,-1-1 0 0,3-1 0 0,3 2 0 16,-3-1 0-16,3 1 0 0,0-3 0 0,2 1 0 0,2 1 0 15,-2-2 0-15,1 1 0 0,1 1 0 0,-1-1 0 16,3-1 0-16,-1 0 0 0,-2 0 0 0,4 0 0 0,-2 0 0 16,2 2 0-16,-3-2 0 0,2 0 0 0,-1-1 0 0,-2 3 0 15,-1-2 0-15,3 0 0 0,-4 2 0 0,-2-1 0 0,2-1 0 16,0 3 0-16,-3-3 0 0,2 3 0 0,-3-2 0 0,-1 2 0 15,-1-1 0-15,1 0 0 0,-2 1 0 0,-1-1 0 0,-1-1 0 16,0 2 0-16,-1 0 0 0,-1 0 0 0,1 0 0 0,-1 0 0 16,-1-2 0-16,2 1 0 0,-2 1 0 0,3-2 0 15,-2 2 0-15,-1 0 0 0,0 0 0 0,0 0 0 0,0 0 0 16,-1 0 0-16,-2 0 0 0,3 0 0 0,0 0 0 0,0 0 0 16,0 0 0-16,0 0 0 0,0 0 0 0,-2 0 0 15,2 0 0-15,0 0 0 0,0 0 0 0,0 0 0 0,0 0 0 16,-1 0 0-16,-1 0 0 0,2 0 0 0,-1 0 0 0,-1 0 0 0,2-1 0 15,0 1 0-15,0 0 0 0,-2 0 0 0,2 0 0 0,0 1 0 16,0-1 0-16,0 0 0 0,0 2 0 0,-3-2 0 16,2 0 0-16,-1 0 0 0,0-2 0 0,-1 2 0 0,3 0 0 15,-2 0 0-15,-1 0 0 0,2 0 0 0,-4 0 0 0,1 0-339 16,0 2-188-16,1-1-96 0,1 1-105 0,2-2-106 0,0 0-176 16,4 0-70-16,-1 0-3 0,3 0 53 0</inkml:trace>
  <inkml:trace contextRef="#ctx0" brushRef="#br0" timeOffset="285538.2085">11330 8716 127 0,'-4'-4'412'0,"1"0"-83"15,0 0-85-15,0 0-68 0,2-1-39 0,-1 0-19 16,0 2-10-16,1-2-3 0,-1 0 5 0,2 0 6 15,0 2 12-15,0-2 17 0,2 2 22 0,-1-2 26 0,-1 2 25 16,2-1 19-16,-2 0 9 0,2 3 8 0,-1-1 9 0,-1-2 8 16,0 1 9-16,0 1 0 0,0 2-8 0,0-1-13 0,0 0-11 15,0 1-17-15,0 0-24 0,0 0-30 0,-1-2-39 16,-1 0-38-16,2 2-23 0,-2 0-22 0,2 0-11 16,-1 2-11-16,1 0-9 0,-2-2-9 0,2 1-6 0,-1 0 1 0,-1 3-3 15,-3 1 3-15,2 0 4 0,-2 2 5 0,0 3 7 16,-1-2 9-16,0 2 6 0,-2 2 6 0,1 0 2 0,-2 0 3 15,3 0-1-15,-2 0-2 0,1 0-3 0,-2-1-4 16,3 1-2-16,-2 1-5 0,1-3-7 0,0 1-2 16,2-3-5-16,2 0-5 0,0 0-2 0,-1-4-5 0,3 1-3 15,-1-1 0-15,1-1-1 0,-1-1 0 0,2 1-1 16,-2-2 2-16,2 0 2 0,0-1 6 0,0 2 11 0,0-2 8 0,2 0 9 16,-2-2 7-16,0 2 5 0,2-2 0 0,-1-3-2 15,1 1-4-15,-1-3-9 0,3 2-9 0,-1-4-9 16,0 0-8-16,0-2-5 0,3-1-4 0,-1 0-2 0,2-1-2 15,-1-2 0-15,0 3 0 0,0-2-1 0,1-1 0 0,-1 2 1 16,-1 1 0-16,1 0 1 0,3 0-1 0,-4 1 2 0,2 1 4 16,-2 0 1-16,-1 2 0 0,2-2 2 0,-1 5 5 15,-2-3 1-15,2 2 5 0,-2 0 2 0,1 2-2 0,-1-1 1 16,-2 0 0-16,1 3 0 0,0-1-3 0,-1 1-4 0,-1 2-4 16,3-1-3-16,-3 1 2 0,2 1-4 0,-2-1-4 15,0 0-2-15,0 0-2 0,0 0-2 0,0 0 0 0,0 2 2 16,1-1-7-16,-1 1 4 0,2 0 3 0,-1 2 1 15,1-1 4-15,0 1 3 0,-1-1 4 0,2 2 2 0,-1 1 4 16,0 0 2-16,-1 0 4 0,3 0 6 0,-3 0 1 16,1 2 1-16,2 1 1 0,-2-2-12 0,-1 0-18 0,2 2 0 15,1 0 0-15,-3 0 0 0,2 2 0 0,-1-1 0 0,0 2 0 16,-1-2 0-16,1 1 0 0,0 1 0 0,-1 0 0 16,2-1 0-16,-3 4 0 0,2-2 0 0,-2 2 0 0,3 0 0 15,-2 0 0-15,-1-2 0 0,2 3 0 0,-1-3 0 16,-1-1 0-16,2 0 0 0,-2-1 0 0,2 2 0 0,-1-3 0 15,1 1 0-15,-1 0 0 0,1-2 0 0,0 0 0 0,-1 0 0 0,1 0 0 16,-2-2 0-16,2-1 0 0,-1 0 0 0,1 0 0 16,-1 0 0-16,1-1 0 0,-2-1 0 0,3 1 0 15,-2-1 0-15,-1-1 0 0,2-1 0 0,-1 1 0 0,-1-2 0 16,2 1 0-16,-2-1 0 0,0-1 0 0,0 1 0 16,2 1 0-16,-2-2 0 0,1 2 0 0,-1-2 0 0,0 0 0 15,2 0 0-15,-2 0 0 0,2 0 0 0,-1 0-20 0,-1 0-245 16,0 0-24-16,0 0-58 0,-1 0-62 0,-1 0-107 15,2 0-104-15,2-2-76 0,-1-1-76 0,2 2-115 0,-1-2-80 16,-2 0 11-16,0 3 53 0</inkml:trace>
  <inkml:trace contextRef="#ctx0" brushRef="#br0" timeOffset="286021.2559">11186 9194 522 0,'-2'2'522'0,"-1"0"-82"0,3-2-63 0,-2 0-29 0,2 0-8 15,-1 0 1-15,1 0 5 0,0-2 9 0,0 2 5 16,1-2-4-16,-1 2-21 0,0 0-29 0,0 0-28 0,0 0-19 16,0 0-23-16,0 0-24 0,0 0-26 0,0 2-27 15,0 0-24-15,0-2-16 0,0 1-11 0,0-1-7 0,0 2-2 16,0-1 0-16,0-1-2 0,0 2-1 0,0-1-4 0,0-1-1 15,0 0-3-15,-1 0-3 0,-1 0-5 0,2 0-3 16,0 0-3-16,0 0-2 0,0 0-3 0,-1 0-3 0,-1 0 1 16,2 0-2-16,0 0 1 0,0 0-1 0,0 0-64 15,0 0-1-15,2 0 0 0,-2 0 0 0,1 0 0 16,-1 0 0-16,3 0 0 0,-1 0 0 0,3 0 0 0,0-1 0 0,2 1 0 16,0-2 0-16,1 2 0 0,1-1 0 0,2-1 0 0,-1 2 0 15,1-1 0-15,3 1 0 0,-3-2 0 0,3 0 0 16,1 1 0-16,0 0 0 0,-2-1 0 0,4-1 0 15,-1 2 0-15,0-1 0 0,0 1 0 0,-1-2 0 0,-2 1 0 16,3 0 0-16,-5 0 0 0,2 2 0 0,-1-2 0 16,0 1 0-16,-3 1 0 0,2-2 0 0,-3-1 0 0,0 3 0 0,0-1 0 15,-2-1 0-15,-1 2 0 0,-2-1 0 0,0-1 0 16,1 2 0-16,-3 0 0 0,1 0 0 0,-1 0 0 0,-1-2 0 16,0 2 0-16,0 0 0 0,0 0 0 0,0 0 0 0,0 0 0 15,0 0 0-15,-1 0 0 0,-1 2 0 0,-3 0-327 16,0 1-246-16,-3-2-158 0,-1 2-182 0,0-1-170 0,-1-2-68 15,-4 3-4-15,1-1 36 0,-2 3 88 0</inkml:trace>
  <inkml:trace contextRef="#ctx0" brushRef="#br0" timeOffset="294732.4099">23340 8545 331 0,'-8'-1'404'0,"-1"-1"-140"15,2 2-102-15,-1-2-52 0,2 1-21 0,-4 0-1 16,6-2 9-16,-3 1 19 0,1 1 19 0,1 1 13 0,-3-2 8 16,5 2 3-16,-2-1 0 0,1-1-1 0,-3 2-1 0,1-1-6 15,-2 1-6-15,-1 0-1 0,0 0 1 0,-1 0-3 16,0 0-3-16,-1 1-7 0,0-1-11 0,0 2-9 15,0-1-7-15,-3 1-8 0,2 1-5 0,-2-1 0 0,2-1 3 16,-6 1 10-16,6 0 14 0,-4 0 19 0,2 1 13 0,-4 0 8 16,2-2 0-16,-1 1-3 0,3-1-8 0,-3 2-12 15,0-2-21-15,2 1-24 0,-1 0-23 0,0-2-16 0,0 1-9 16,1-1-9-16,-2 2-7 0,0-1-4 0,3-1-3 16,-2 2 0-16,0-1-1 0,1-1 0 0,-1 0-1 0,-2 2 1 15,4-2-3-15,-2 1 1 0,-2 1-2 0,2-1-2 0,-3 0 0 16,3 1-1-16,-3 1 2 0,1-1-1 0,-1-1 2 0,-1 2-1 15,2-1 2-15,-2 1 1 0,0 0-1 0,-1 0 0 16,-1 1-2-16,1-2 0 0,0 4-2 0,-1-3 2 16,2-1-5-16,1 3 3 0,-3-3-1 0,1 3 1 0,1-1-1 15,-1 0-3-15,-1-1 1 0,4 2-1 0,-4-3 3 16,2 3 0-16,-1-2-1 0,1 4 0 0,-4-3 1 0,3 1 1 0,-2-3 1 16,-1 3 0-16,1-1-2 0,-3 1-1 0,2 2 1 15,1-1-3-15,-3 2 0 0,1-2-1 0,-2 0-1 16,2-2-2-16,-2 2 0 0,2 0 1 0,-1-1 2 0,0 1 3 15,2 0 1-15,0 0-2 0,-1 0 1 0,1-2-1 0,-1 1 2 16,1 0-2-16,0 0-4 0,1 0-2 0,-3 0 1 0,3-3 1 16,0 1 0-16,1-1 1 0,-1 0-1 0,-1 0 1 15,2-2 1-15,-2 1 0 0,0 1 0 0,1-2-3 16,0 2 3-16,-2 0-2 0,2-2-1 0,-4 2 0 0,2 0-1 16,-2-1 0-16,1 1-1 0,-1 0-1 0,0 0 2 0,1-1-1 15,-3 1 0-15,1 1 2 0,1-1-2 0,-2-1 2 0,3 1 0 16,-2 1 0-16,1-1-1 0,1-1 0 0,-3 0 0 15,2 0 0-15,2 3 2 0,0-3 1 0,1 1-1 16,-3-1 0-16,-1 2-1 0,1-3 2 0,-2 2-1 0,3-1 1 16,-3 1-2-16,2-1-1 0,2 0 1 0,-4-1 3 0,1 2 0 15,1-2 0-15,-1 2 0 0,-2-2-1 0,1 0 0 0,-1 0-4 16,0 0 2-16,0 0-1 0,-2-2 0 0,2 2 0 16,2-2 0-16,0 2 0 0,-2-1-1 0,1 0 6 15,2 1-3-15,2 0-2 0,-4 0 1 0,2 0-1 0,2-2-1 16,0 1 1-16,1 1-2 0,0-2 2 0,2 1-1 0,0-1-1 15,5 1 0-15,-4-2-1 0,2 1 1 0,0 0 0 0,4 0 1 16,-2-1-4-16,-1 0 0 0,2 0 2 0,-5-2 1 16,4 2 0-16,-1-1 1 0,0-1-1 0,2-1-1 15,-5 1 2-15,7 1 0 0,-3-1-1 0,-2 0 0 0,3-1 0 16,-1 0 0-16,0 0-1 0,0-2 0 0,0 1 0 0,-1-1 0 16,4-1 1-16,-3 2 0 0,2-2-1 0,1 0 0 0,0 0 1 15,2-2 2-15,-1 2-2 0,0 0-1 0,2 0 1 16,1 0 1-16,1-2 1 0,1 3 1 0,0-2 2 0,2 3 1 15,1-2 2-15,-1 2 1 0,1-2 0 0,2 1 1 0,0-1-1 16,0 0-1-16,1-2-2 0,0 3-2 0,-1-2-1 0,2 2-1 16,-3-3-1-16,2 2 0 0,0 0-1 0,0-1 1 15,2 0 0-15,-1-1-1 0,-1 3 0 0,2-2 0 16,-1 1 2-16,1 0-1 0,-2-1-1 0,0 3 0 0,2-2 2 16,-1 2 5-16,-1-1 6 0,2 1 4 0,0-1 3 15,0 0 3-15,2 0-1 0,-1 0-1 0,1-1 0 0,0 0-5 16,-1 2-7-16,2 0-1 0,-1-2-4 0,2 2-3 0,1 0 2 15,0-2-1-15,0 1 1 0,0-1-1 0,-1 2 0 16,4-3-2-16,-2 2-1 0,-1 0 0 0,3-1 1 0,0 0 0 16,1 0-1-16,-1 0-2 0,1 0 2 0,0 0 0 0,-1 2-1 15,0-2 0-15,-2 1-1 0,3 1-1 0,-1-1 1 16,2 1 1-16,1-1-1 0,-2 0 0 0,3 3 1 0,0-3 0 16,1 2 1-16,1 0 0 0,2-1 1 0,-2 2-1 15,3-1 0-15,2 0 1 0,1-1-1 0,0 1-1 0,0-2 0 16,3 3 0-16,0-2 0 0,3-1 0 0,-3 3 1 0,6-1 0 15,-5 0 0-15,3 0 1 0,-1 0 0 0,1 1 0 0,2-2 0 16,1 2 0-16,-4-1-1 0,4 0 1 0,-1 2-1 16,-1-2 0-16,2 0 0 0,-1 0-1 0,1 0 0 15,0 1 0-15,-1-1 1 0,-1 2 0 0,1-1-1 0,-3 1 0 16,1-1 1-16,0 3 3 0,-2-3 0 0,4 2 1 0,-5-2-3 16,3 2 3-16,-1-1-1 0,1 1 2 0,0-1-2 0,-2 0 1 15,1-1-2-15,-1 3 0 0,0-3 1 0,2 3-1 16,0-3 2-16,0 1-2 0,0 2 0 0,-2-2 0 15,2 2-1-15,-2-1 2 0,1 0-2 0,-3-1 1 0,0 2 0 16,-1 0 0-16,0 1 0 0,0-2 2 0,-1 0-1 0,-3 3-2 16,4-2 1-16,-2-1 0 0,0 2-1 0,0-1 2 15,0 1 0-15,0-1 0 0,-1 1 0 0,2-2 2 0,-1 3 0 16,-1-2 0-16,3-1-2 0,0 2 1 0,2-1 1 16,-2-1-2-16,2 0 2 0,0 2 0 0,-1-2-2 0,0 0 0 15,0 0 0-15,1 0-2 0,0-1 2 0,-4 2 0 0,2-1 1 16,-1 0-2-16,0 1 0 0,-1-1 2 0,0 0-1 15,0 0 0-15,-1 1 0 0,1-2-2 0,-2 1 0 0,0 0 2 16,-2 2 0-16,2-3-2 0,-1 3 2 0,0-1 2 16,2 0 0-16,-3 0 1 0,3 1 1 0,-1-2 1 0,1 2 0 15,-1-1 3-15,0 0-2 0,-1-1-1 0,3 1-1 0,-3 1 0 16,0 0 0-16,1-2-1 0,-1 1 1 0,-1 1-1 0,2 0-1 16,0-3 0-16,-1 3 0 0,-1-1 2 0,3 0-3 15,-3 0 0-15,3 0-1 0,-2 0 0 0,1 1 2 16,1 0-2-16,-2 1-1 0,2-3 0 0,-2 3 0 0,1-2-2 15,-1 2 3-15,-1-1-1 0,3-1-1 0,-4 0 0 16,2 1-1-16,-3 1 2 0,2-1-2 0,-2-1 1 0,2 0-1 16,-3 2 0-16,1-2 0 0,-2 2 0 0,1-3 0 0,0 3 0 15,-1-2 2-15,2 2 0 0,-2-3-2 0,-3 2 2 16,4-1 1-16,-4 2-2 0,1-1 0 0,1 1 0 0,-3-2 1 16,1 1-1-16,2 1-1 0,-3-2 1 0,0 1 0 0,1 1 0 15,3-2 1-15,-3 1 0 0,2 1 0 0,-1-2-1 0,1 2 1 16,0 0 1-16,-2 0-2 0,3-1 0 0,1 1 1 15,-1-2-1-15,-1 2 0 0,1-1-1 0,1-1 1 0,3 2-1 16,-5-2 0-16,3 2-1 0,-1-1 0 0,0 0 0 0,2 1 1 16,0 0 1-16,-1 0 0 0,0 0 0 0,2 0-1 15,-2 0 0-15,2 0 0 0,-2 0 1 0,3 0 0 0,-1 0-2 16,0 0 1-16,-2 0 1 0,4 0 3 0,-2 0-1 16,-1 0 0-16,0 1 1 0,0 0 0 0,-2 1 1 0,4 0 2 15,-4-1-1-15,1 2 1 0,1-1 0 0,-3-1 0 0,-1 1-1 16,-1 1 1-16,2 0-2 0,-4 0-2 0,0 0 1 15,3 0-2-15,-1 1-2 0,-1-1 2 0,-1 1 1 0,3 0-1 16,-3-1-1-16,0 1 0 0,1 1 0 0,-1-3 0 16,0 3 0-16,0-1-1 0,3 0 0 0,-3-1 0 0,0 1 1 15,1 3-1-15,-1-3 0 0,0 1-1 0,0-2 1 16,1 2 0-16,0 0 0 0,-1 1 1 0,0 0-1 0,1 0-1 16,0 0 1-16,-1 0 0 0,3 0 0 0,-3 1 1 0,4-1 0 15,-3 2-1-15,-1-1 0 0,0 1 1 0,-2-1 0 16,6 1 0-16,-3-1-1 0,-1 0 0 0,1 2-1 0,-1-2-1 15,-2 0 2-15,2 1 0 0,0-1 0 0,-4 1 0 0,3 0-1 16,-2-1 1-16,0 0 0 0,-1 0 1 0,0 3-1 0,0-2 0 16,-1 0 0-16,0 1-1 0,1 0 1 0,-3-1 0 15,2 1 0-15,-1-1-1 0,0 3 1 0,-1-2 1 16,2 0 0-16,-1 2-1 0,0-1 0 0,-1 1 0 0,2-1 0 16,-1 2 0-16,-2-1 0 0,1-1 1 0,-1 1-1 0,3 1 0 15,-3-2 0-15,0 2 1 0,0 0 0 0,0 0 0 0,0 0 1 16,-3 0-2-16,3 1 0 0,-1-3 0 0,1 1 0 15,-2 0 0-15,-1 0 0 0,2-1 0 0,1-1 0 16,-2 2 0-16,0-1 1 0,1 1-1 0,-1-2 2 0,1-2-1 16,-3 2 0-16,1-1 0 0,2-1-1 0,-3 1 1 15,1 0-1-15,-2-3 0 0,1 3 1 0,-1-2 1 0,0-2 0 16,2 2 0-16,-2 0 0 0,0 0 1 0,1-1 1 0,-4 1 2 16,2-2-1-16,-2 2 4 0,0-1 5 0,-1 1 3 15,-1 0 1-15,0-2 3 0,-4 1 1 0,3-1-2 0,-3 0 0 16,1 1-4-16,-2 0-3 0,0 1-2 0,-2-2-8 0,1 1-3 15,-1-1 0-15,1 1 0 0,-3-1 0 0,1 1 0 0,1-1 0 16,1 1 0-16,-3-1 0 0,4 2 0 0,-1-1 0 16,-2 0 0-16,6-2 0 0,-2 2 0 0,-1 0 0 0,2-1 0 15,-1 0 0-15,1 1 0 0,1 0 0 0,2-2 0 16,-1 2 0-16,-3-1 0 0,5 0 0 0,1-1 0 16,-1 0 0-16,0 0 0 0,1 0 0 0,4 0 0 0,-6 0 0 15,6-1 0-15,-3 1 0 0,-1 0 0 0,1-2 0 0,-1 2 0 16,0 0 0-16,-1 0 0 0,-1-1 0 0,0 1 0 0,0-1 0 15,1 2 0-15,0-2 0 0,1 2 0 0,-3-1 0 0,1 0 0 16,1-1 0-16,1 2 0 0,-5-2 0 0,5 0 0 16,-1 1 0-16,-1 1 0 0,1-3 0 0,-1 0 0 0,3 1 0 15,-1-2 0-15,1 1 0 0,-1 1 0 0,3-2 0 16,-4 0-25-16,4 2-138 0,1-2-56 0,-3 2-94 0,1 1-118 16,0-1-179-16,3-4-156 0,-2-2-235 0,2-5-95 0,-1-1-27 15,3 2 17-15,-3-4 72 0</inkml:trace>
  <inkml:trace contextRef="#ctx0" brushRef="#br0" timeOffset="296315.5415">18671 3954 288 0,'-5'3'275'0,"0"-3"-73"15,0 1-58-15,2 1-39 0,-3-2-20 0,3 1-8 16,1 1-3-16,-1-2-1 0,0 1 1 0,-2 1 1 0,4-1 2 16,-3 2 3-16,1-1 6 0,0-1 8 0,-1 1 13 15,0 1 18-15,1 0 18 0,2-2 22 0,-3 2 18 0,1 0 16 16,0-1 14-16,1 1 7 0,-1-2 5 0,1 1-2 16,1-2 4-16,-1 3 11 0,-2-3 18 0,2 1 15 0,1 2 2 15,-1-3-5-15,2 2-9 0,-1-1-12 0,1-1-17 0,0 1-28 16,0 1-38-16,0-2-30 0,0 0-19 0,0 0-10 15,0 0-7-15,1 0-5 0,-1-2-4 0,2 1-4 0,-1 1-3 0,-1-1-5 16,2 1-7-16,1-2-6 0,0 2-4 16,-2-1-6-16,3-1-3 0,1 2-6 0,-1-1-3 0,3-2 0 15,2 1 0-15,1 1 1 0,2-1-2 0,1-1 1 0,1 2 3 16,3-4 1-16,0 2 2 0,4-1-3 0,1 1-4 16,1-2-1-16,1 2 0 0,1-1-3 0,0-2-4 0,0 1-2 15,-1 1-4-15,3 1-2 0,-2-2-14 0,1 0-11 16,-3 2 0-16,0-2 0 0,0 0 0 0,-2 0 0 0,1 2 0 15,-6-1 0-15,1 0 0 0,-1 1 0 0,-2-2 0 0,-3 2 0 16,0-1 0-16,-2 1 0 0,-2 0 0 0,-1 0 0 16,-1 1 0-16,-2-1 0 0,1 2 0 0,0-1 0 0,-1 0 0 15,-1 1 0-15,-1 0 0 0,1-2 0 0,0 3 0 16,-2-2 0-16,0 1 0 0,1-3 0 0,-1 2 0 0,0-3 0 16,0 1-23-16,0 1-86 0,-1-2-24 0,1-1-18 0,-4 2-18 15,3-2-11-15,-1 0-8 0,-1 0-7 0,-1 0-7 0,0-2-12 16,-2 1-21-16,0-2-18 0,-3 0-5 0,0-1 4 15,-2-1 9-15,1 0 16 0,0 1 24 0,0 0 32 0,-3 0 48 16,3 2 44-16,-2 1 30 0,1 1 22 0,-3-1 14 16,4 1 10-16,-2 1 13 0,4-1 24 0,0 2 28 0,2 1 43 15,0 0 45-15,2-1 34 0,1 3 26 0,2 0 17 0,-3-2 6 16,4 1-7-16,-1 1-19 0,-1-1-33 0,2 2-33 16,0-1-29-16,0-1-19 0,2 1-15 0,-1 1-11 0,1-4-9 15,0 4-6-15,1-1-8 0,0 1-5 0,3 0-3 0,0 1 1 16,2 1 1-16,2 1 4 0,2 0 6 0,1 0-1 15,3 2-2-15,-2-1-2 0,0 2-4 0,-1 0-4 0,3 2-6 16,-5-1-6-16,2 2-8 0,-1-1 1 0,-2 1 0 16,-1 0 1-16,1 1 0 0,-2 1-1 0,-2-1-1 15,-1 1-2-15,-2-1 2 0,0 3 0 0,2-3 1 0,-4 0 2 16,-1 2 2-16,-1-1 2 0,-1-1 4 0,-2 4 5 16,0-4 2-16,0 2 0 0,-3 0-1 0,-1 0-1 0,-1 0-2 0,-1 0-2 15,1-1-4-15,-4 1-3 0,2-2-5 0,-2 2-4 16,-1-1-1-16,1 1-1 0,0 0-2 0,0-2-5 15,-1 1-9-15,1-1-16 0,2-1-27 0,-3 0-34 0,1 2-43 0,-1-1-51 16,-1-1-93-16,1 2-109 0,2-1-162 0,2-1-137 16,1 0-156-16,2 0-153 0,3 2-62 0,-5 1-5 0,2 1 63 15</inkml:trace>
  <inkml:trace contextRef="#ctx0" brushRef="#br0" timeOffset="298580.6384">23911 7993 287 0,'-2'2'332'0,"2"-2"-71"0,-1 0-66 15,1 1-40-15,-2-1-21 0,0 0-5 0,2 0 8 16,0 0 15-16,0 0 23 0,0-1 24 0,0 1 25 0,0-2 21 15,0 1 14-15,0 1 6 0,0 0-1 0,0 0-5 0,-1 1-6 16,1-1-5-16,0 0 1 0,-2 0-2 0,0-1-4 0,2 1-8 16,-1-2-8-16,-1 2-10 0,2-1-17 0,-1 1-22 15,1 0-30-15,-2 0-28 0,2 0-20 0,0 0-11 0,0 0-8 16,-2 0-3-16,2 0-5 0,0 0-2 0,0 0-2 0,0 0 0 16,0 0-1-16,0 1-2 0,0-1-2 0,0 0-3 15,0 2 0-15,0-2-2 0,0 0 1 0,0 0-2 0,0 0-3 16,0 0-3-16,0 0-2 0,0 0-3 0,0 0-2 15,0 0-4-15,0 0-2 0,0 0 1 0,0 0-3 0,0 0-2 16,0 1 0-16,0-1 0 0,0 2 0 0,0-2 2 0,0 0-1 16,0 0-1-16,0 0 0 0,0 0-1 0,0 0-1 15,0 0 0-15,0 0-3 0,0 0-23 0,0 0-7 0,0 0 0 16,0 0 0-16,0 1 0 0,0-1 0 0,0 0 0 16,0 0 0-16,0 0 0 0,0 0 0 0,2 0 0 0,0 0 0 15,-2 0 0-15,1 0 0 0,-1 0 0 0,0 0 0 16,2 0 0-16,-1 0 0 0,3 0 0 0,-3 0 0 0,1 0 0 15,0 0 0-15,1-1 0 0,3 1 0 0,-2-2 0 0,1 1 0 16,3-1 0-16,0 1 0 0,1-2 0 0,1 3 0 0,0-3 0 16,2 1 0-16,-1-1 0 0,2 0 0 0,-4 0 0 15,4-1 0-15,1 2 0 0,1-2 0 0,-1 0 0 0,0 0 0 16,2 1 0-16,-2 0 0 0,2 0 0 0,-3 0 0 0,-1 0 0 16,1 0 0-16,0 0 0 0,-1 0 0 0,-1 2 0 15,0-1 0-15,0 1 0 0,-3-1 0 0,3-1 0 0,-1 3 0 16,-2-1 0-16,0 1 0 0,0-1 0 0,2-1 0 0,0 2 0 15,0-2 0-15,0 1 0 0,3 1 0 0,0 0 0 16,0-2 0-16,-2 2 0 0,3-1 0 0,-1-1 0 0,-1 2 0 16,2-1 0-16,0-1 0 0,-1 2 0 0,2-2 0 15,-1 1 0-15,-1 0 0 0,2 1 0 0,-2-1 0 0,-1-1 0 16,0 2 0-16,0-3 0 0,-1 3 0 0,-1-2 0 0,-1 1 0 16,1 1 0-16,-2-1 0 0,-4 1 0 0,1-2 0 0,0 0 0 15,-1 2 0-15,0 0 0 0,-3 0 0 0,2 0 0 16,-3 0 0-16,2 0 0 0,0 0 0 0,-2 0 0 15,1 0 0-15,-1-2 0 0,0 1 0 0,0 1 0 0,0 0 0 16,0 0 0-16,0 0 0 0,0 0 0 0,-1 0 0 0,1 0 0 16,-2 0 0-16,0-2 0 0,2 2 0 0,-1 0 0 0,-1 0 0 15,2 0 0-15,-1-1 0 0,-3 0 0 0,2-1 0 16,-2 0 0-16,1 0 0 0,0-1 0 0,-2 0 0 0,0 1 0 16,1-1 0-16,-4 0 0 0,2 0 0 0,-2-1 0 15,-1 2 0-15,0-1 0 0,0 0 0 0,-1 2 0 0,1-2 0 16,-1 0 0-16,2 0 0 0,-1 0 0 0,0-2 0 0,0 2 0 15,0 0 0-15,0 0 0 0,-3 0 0 0,4 2 0 16,0-4 0-16,-1 2 0 0,1 0 0 0,-1 0 0 0,1 0 0 16,2 2 0-16,-1-1 0 0,2-1 0 0,2 1 0 0,-2 1 0 15,4 0 0-15,-4-2 0 0,4 3 0 0,-1-2 0 0,1 2 0 16,1-1 0-16,-2 1 0 0,2 0 0 0,0 0 0 16,0 0 0-16,0 0 0 0,0 0 0 0,0-2 0 0,2 2 0 15,-2-1 0-15,0 1 0 0,0 0 0 0,0 0 0 0,0 0 0 16,1 0 0-16,-1 0 0 0,0 0 0 0,0 0 0 15,0 0 0-15,0 0 0 0,0 0 0 0,0 0 0 0,2 0 0 16,-2 0 0-16,0 0 0 0,0 1 0 0,1-1 0 0,-1 0 0 16,0 2 0-16,0-2 0 0,2 0 0 0,1 1 0 15,-3-1 0-15,1 0 0 0,1 0 0 0,-1 0 0 0,3 2 0 16,-3-2 0-16,1 1 0 0,0 1 0 0,-1-2 0 16,2 1 0-16,1 0 0 0,0 1 0 0,4 1 0 0,-2-1 0 15,2-1 0-15,0 2 0 0,3 2 0 0,-3-3 0 0,3 2 0 16,0 0 0-16,-1 1 0 0,1 1 0 0,1-2 0 0,0 1 0 15,-3-1 0-15,4 1 0 0,-4-1 0 0,4 1 0 16,-4 0 0-16,1 0 0 0,1 0 0 0,0 0 0 0,0-2 0 16,0 3 0-16,-1-1 0 0,-1 0 0 0,-1-1 0 15,1 1 0-15,-1-3 0 0,-1 3 0 0,-1-2 0 0,2 2 0 16,-3-2 0-16,-1-2 0 0,1 2 0 0,-1 0 0 0,0 0 0 16,1 0 0-16,-1-1 0 0,0 1 0 0,-1-1 0 0,-1 2 0 15,1-1 0-15,-2 0 0 0,-1-2 0 0,2 1 0 16,0 1 0-16,-2-2 0 0,0 0 0 0,-2 1 0 0,0 1 0 15,2 0 0-15,-1 0 0 0,-1 0 0 0,1 0 0 16,-4 2 0-16,1-2 0 0,0 0 0 0,-4 3 0 0,2-2 0 16,-1 2 0-16,-1 0 0 0,-2 0 0 0,1 0 0 0,-2-1 0 15,0 1 0-15,0-1 0 0,2 2 0 0,-2-3 0 0,1 0 0 16,1 1 0-16,-4 1 0 0,4-1 0 0,0-1 0 16,0 1 0-16,0-1 0 0,1-1 0 0,1 2 0 0,-2-4 0 15,3 2 0-15,-1 0 0 0,1 0 0 0,1-1 0 16,-1-1 0-16,1 1 0 0,2-1 0 0,0-1 0 0,0 0 0 15,1 0 0-15,0 0 0 0,1 0 0 0,-1 0 0 0,1 0 0 16,1 0 0-16,1-3 0 0,-1 2 0 0,3-2 0 16,-1-2 0-16,0 2 0 0,-4 0 0 0,2 0-532 0,0 0-170 15,2-3-99-15,2-1-108 0,5-4-158 0,0 2-55 0,-1 0-1 16,1 2 56-16</inkml:trace>
  <inkml:trace contextRef="#ctx0" brushRef="#br0" timeOffset="299903.3407">25406 7691 367 0,'0'-2'345'0,"0"-3"-84"0,-1 2-72 0,1 0-45 0,0 2-22 16,0-2-9-16,0 0 0 0,0 0 3 0,0 1 1 16,0 1 5-16,0-1 4 0,0 1 7 0,-2-1 9 0,2 2 10 15,-2-2 14-15,2 2 14 0,-1-1 14 0,1 0 8 16,0-2 1-16,0 1 0 0,0 1 1 0,0-1-3 0,0 2 3 16,0-1 5-16,-2-1 4 0,1 2 4 0,-1-1-2 15,0 1-9-15,0-2-13 0,-2 0-13 0,1 2-27 0,2-1-28 16,-1-2-30-16,0 2-21 0,-1-1-15 0,2-1-7 15,-1 0-4-15,0 0-1 0,2 0 0 0,-1 2 3 0,1-2 0 16,-2 0-2-16,0 1-2 0,2-1 0 0,0 2 2 0,2-1-2 16,-2-1-1-16,2 2-2 0,-4-2 3 0,0 0-1 0,2 0 0 15,-1 0 0-15,-1-1-2 0,2 1-1 0,-1 2 0 16,1-2 3-16,0 0 1 0,0 2 4 0,0-2 1 16,-3-2 1-16,3 3 0 0,-2 0 1 0,2 0 0 0,0 2-4 15,0 0-6-15,0 0-5 0,0 0-6 0,0 0-4 0,0 2-4 16,0-2-5-16,-1 0-6 0,-1 0-5 0,2 1-3 15,0 0-2-15,0-1-2 0,0 2-1 0,-1-2-6 0,1 3 3 16,-2 1 0-16,0-2 2 0,2 3 1 0,-1-1 3 0,-2 2 4 16,-1-1 4-16,3 2 5 0,-3 1 4 0,1 0 4 15,2 0 3-15,-5 1 3 0,1 0-1 0,0 2-1 0,0 1-1 16,0-2 0-16,-4 2 0 0,5 0-1 0,-3 0 0 0,1 0-2 16,-1 0-20-16,1-1-4 0,0-1 0 0,-1 1 0 15,1-1 0-15,0 0 0 0,0 0 0 0,-1-2 0 16,2 0 0-16,1 0 0 0,0-1 0 0,0-2 0 0,-2 2 0 15,2-3 0-15,3 1 0 0,-1-3 0 0,1 1 0 0,1-2 0 16,-2 0 0-16,2-1 0 0,0 0 0 0,0 0 0 0,0 0 0 16,0 0 0-16,2-1 0 0,-2 0 0 0,1-2 0 0,-1-2 0 15,2-1 0-15,-1-1 0 0,3-1 0 0,-2-1 0 16,3 0 0-16,-2-3 0 0,1 0 0 0,0-2 0 0,1 1 0 16,2 0 0-16,0-2 0 0,0 1 0 0,1 1 0 15,-3 0 0-15,2 0 0 0,-1 1 0 0,1-1 0 16,-1 2 0-16,2 1 0 0,1-1 0 0,-2 1 0 0,-1 1 0 15,1-2 0-15,0 3 0 0,1 0 0 0,-1 0 0 0,-1 2 0 0,-1 1 0 16,1-2 0-16,-1 1 0 0,0 2 0 0,-1-1 0 16,0 2 0-16,-1 0 0 0,2 0 0 0,-3 2 0 0,0-1 0 15,0 1 0-15,-2 1 0 0,1 0 0 0,1 0 0 16,-2 0 0-16,1 0 0 0,-1 0 0 0,2 0 0 0,0 1 0 16,-2 1 0-16,1-1 0 0,2 2 0 0,-1 2 0 0,0-2 0 15,1 1 0-15,-2 1 0 0,3-1 0 0,-3 3 0 0,4-2 0 16,-4 1 0-16,1 1 0 0,-1-2 0 0,3 1 0 15,-3 0 0-15,1 2 0 0,-1-1 0 0,-1 1 0 0,2-1 0 16,0 1 0-16,-2-1 0 0,0 1 0 0,0-1 0 16,0 2 0-16,0-1 0 0,0 2 0 0,-2-2 0 0,0 2 0 15,2 1 0-15,-1-3 0 0,-1 3 0 0,1-1 0 16,-3 1 0-16,3 0 0 0,-1-2 0 0,2 1 0 0,0 2 0 16,-1-1 0-16,-1 1 0 0,-1-2 0 0,2 2 0 15,-3-1 0-15,4-2 0 0,0 2 0 0,0 0 0 0,-1-2 0 16,-1 2 0-16,2-1 0 0,-1-1 0 0,1 0 0 0,-2 0 0 15,0-2 0-15,2 3 0 0,-1-3 0 0,-1 1 0 0,2-2 0 16,0 1 0-16,-1-2 0 0,1 1 0 0,-2-2 0 0,0 0 0 16,2 1 0-16,0-3 0 0,0 2 0 0,0-1 0 15,0 0 0-15,0 0 0 0,0 0 0 0,0 1 0 0,0-3 0 16,0 1 0-16,-1 0 0 0,1 0 0 0,0-1 0 16,0-1 0-16,0 1 0 0,0 1 0 0,0-2 0 0,0 0 0 15,0-2 0-15,0 1 0 0,0 1 0 0,0 0 0 16,0 0-54-16,0 3-327 0,0 0-50 0,0 2-49 0,0-1-94 15,0 0-72-15,0-2-36 0,0 1-26 0,0 0-27 0,0 0-34 16,0-1-27-16,-3 1-4 0,-1 0 81 0</inkml:trace>
  <inkml:trace contextRef="#ctx0" brushRef="#br0" timeOffset="300445.9588">25267 8110 322 0,'-3'0'536'0,"0"0"-46"0,0-2-53 16,-1 2-30-16,4-1-15 0,-1 0 1 0,1 1 16 0,-2-2 20 15,2 2 6-15,-1-1-23 0,1-1-41 0,-2 2-42 16,0-1-33-16,2 1-33 0,-1 0-42 0,-1 0-45 16,2 0-38-16,-1 0-23 0,1 0-18 0,0 0-11 0,0 0-10 15,0 1-4-15,0-1-2 0,0 2-3 0,0-2-2 0,0 0-2 16,0 0-3-16,0 1 1 0,0-1 0 0,0 2-4 0,-2-2 0 16,-1 0-1-16,3 0-2 0,0 0-4 0,0 0-1 15,-1 0-4-15,1 0-2 0,-2 1 1 0,0 0-1 16,1-1-1-16,-2 2 0 0,-1 1 4 0,1-1 3 0,-2-1 3 15,2 1 3-15,-2 1 0 0,-1-2-53 0,3 1-2 0,-2 0 0 16,2 0 0-16,2 1 0 0,-3-1 0 0,3-1 0 0,-2-1 0 16,1 2 0-16,0-2 0 0,2 0 0 0,-2 3 0 15,2-3 0-15,0 1 0 0,0 1 0 0,0-2 0 0,0 0 0 16,0 1 0-16,0-1 0 0,2 0 0 0,-2 0 0 16,0 0 0-16,2 0 0 0,0 0 0 0,-2-1 0 0,1 1 0 15,1 0 0-15,-2 0 0 0,1 0 0 0,1 0 0 0,0 0 0 16,-1 0 0-16,2 1 0 0,2-1 0 0,2 2 0 0,2-2 0 15,-1 0 0-15,3 0 0 0,1-2 0 0,3 1 0 0,0 1 0 16,0-3 0-16,4 0 0 0,-5 3 0 0,5-2 0 0,0 2 0 16,-2-1 0-16,2-1 0 0,-1 1 0 0,1-1 0 15,-2 0 0-15,0 0 0 0,1 0 0 0,-2 1 0 0,1-2 0 16,-1 1 0-16,-1 1 0 0,2-1 0 0,-3 1 0 0,-2-1 0 16,1 2 0-16,1-2 0 0,-1 0 0 0,1 0 0 0,-1 2 0 15,-1-1 0-15,-1-1 0 0,-2 1 0 0,1-1 0 16,-2 1 0-16,0-1 0 0,-1 2 0 0,-1 0 0 0,-3 0 0 0,-2 0 0 15,1 0 0-15,0 0 0 0,-2 0 0 0,0 0 0 16,-2-1 0-16,0 1 0 0,1-2 0 0,-2 0 0 0,-5 2 0 16,0 2-359-16,-2-4-668 0,-3 0-175 0,1-1-74 15,-3-2-9-15,-5 2 42 0,-2 0 68 0</inkml:trace>
  <inkml:trace contextRef="#ctx0" brushRef="#br0" timeOffset="364438.6229">19314 9583 494 0,'-11'-5'765'0,"0"-1"14"0,2 1-183 0,1-1-147 15,0 0-93-15,0 0-43 0,5 1-4 0,0 1 6 16,-1 2 8-16,1-1 0 0,0-1-8 0,1 1-17 0,-1 0-21 16,3 0-37-16,-1 0-62 0,1 0-55 0,0 0-37 15,1 0-18-15,-1 0-11 0,3 1-6 0,-1-1-4 0,1 0-8 16,0 2-3-16,2-3-4 0,2 0-6 0,0 0-3 0,1-1-7 15,2 0-6-15,2 1-4 0,-1 0-3 0,1-2 0 16,2 0 0-16,0 0 4 0,0 1-1 0,1-1 4 0,2 0 3 16,-1 1 4-16,3-1 4 0,-2 1 4 0,5-1 1 0,0 1 3 15,2-2 2-15,0 1 0 0,1-2 2 0,0 2-3 16,2-1-3-16,0 1-1 0,0 0-2 0,0 0-2 16,-2-2 0-16,2 2-1 0,2 0-1 0,-3-2 0 0,4 1 1 15,-3-2 0-15,3 4-1 0,2-5-1 0,0 3-4 0,-1-2 1 16,4-1-2-16,-2 2 0 0,2-2-2 0,3 2-3 0,-3-3-2 15,3 1 1-15,-2 2 5 0,1-1-2 0,2-2 0 16,-3 4-1-16,2-2 0 0,2 0 1 0,1 0 1 16,-2 0-2-16,1 0-3 0,0 2-1 0,0-1-2 0,2 0 2 0,-1 1-2 15,1-2-1-15,0 1-1 0,2 1 3 16,-1 0-1-16,-1-2-1 0,2 4-2 0,-2-2 1 0,-1-1 0 16,0 0 0-16,-2 1 2 0,-1-2-1 0,0 3 0 0,-2 0 1 15,-2 0 1-15,1 1 0 0,-1 0-1 0,0 0 2 16,-3 2-2-16,1 0 0 0,0 1-2 0,-1-2 2 0,1 1 3 15,-1 2 0-15,1-1 1 0,1-1-1 0,2 1 1 0,0 1 0 16,-1-1 2-16,1 0-1 0,0 0-2 0,2 1-1 0,-1-1 0 16,2 0 0-16,0 0-1 0,0 0-1 0,-2-1-1 15,3 0 2-15,-1 2 0 0,0-3-2 0,1 2 1 16,0-1 0-16,-5 1 1 0,1-1 1 0,-1 1-2 0,-1 1 2 16,-2 0-1-16,0-3 2 0,-1 3-3 0,-2 0 0 0,-1 1 1 15,0-3-2-15,-2 3 0 0,1 0-1 0,-1 0 1 0,-2 0 0 16,-1 3 0-16,-1-3 2 0,1 2 0 0,-1 0 1 15,-2 0 4-15,1 0 0 0,1 2 1 0,-4-1 0 0,2 0-1 16,-1-1 2-16,1 2-2 0,-3-2 0 0,1 1-2 0,0 3-2 16,1-4 0-16,-3 3 1 0,1-3 0 0,1 3-1 15,-2 0-1-15,0-1 1 0,2 1 0 0,0-1 3 0,-4 2-1 16,2 1 3-16,0-2 1 0,-1 1 1 0,0-1-1 16,0 2-12-16,-3-1 0 0,2-1 0 0,1 0 0 0,-3 2 0 15,2-1 0-15,-2 0 0 0,-1 0 0 0,0 1 0 0,2-1 0 16,-3 0 0-16,3 1 0 0,-2-1 0 0,-2 1 0 0,5-1 0 15,-5-1 0-15,0 0 0 0,0 1 0 0,-1-1 0 16,1 0 0-16,-1 2 0 0,-1-3 0 0,2 1 0 0,-4-1 0 16,1 2 0-16,2-1 0 0,-2-1 0 0,-2 2 0 15,3-1 0-15,-2-1 0 0,0 2 0 0,-1 0 0 0,0-1 0 16,0 1 0-16,-1 1 0 0,0-2 0 0,-1 2 0 0,-1-1 0 16,0 0 0-16,0 1 0 0,0 2 0 0,0-1 0 0,0 0 0 15,0-1 0-15,0 2 0 0,-1-1 0 0,1 0 0 16,-4 2 0-16,3-2 0 0,-1 3 0 0,1 0 0 0,-3-1 0 15,1 2 0-15,0-1 0 0,0 1 0 0,-3-2 0 16,3 2 0-16,-2 1 0 0,-2-1 0 0,2 1 0 0,-4 2 0 16,3-2 0-16,-1 2 0 0,-2 0 0 0,0-1 0 0,-1-1 0 15,0 2 0-15,0-1 0 0,-2 1 0 0,3-2 0 16,-4 0 0-16,2 3 0 0,0-4 0 0,-1 1 0 16,0 0 0-16,-2 1 0 0,1-2 0 0,2 0 0 0,-3 0 0 15,1 0 0-15,-2 0 0 0,0 0 0 0,-2 0 0 0,1-1 0 16,-1 1 0-16,1-1 0 0,-1 0 0 0,1-2 0 0,-2 2 0 15,-2-1 0-15,4-1 0 0,-3 2 0 0,-3-1 0 16,3 1 0-16,-5-2 0 0,1 1 0 0,-1 1 0 0,-5-1 0 16,2-1 0-16,1 0 0 0,-3 1 0 0,-1 0 0 0,0 0 0 15,-1 1 0-15,0-1 0 0,-2-1 0 0,2 2 0 16,1-1 0-16,-4 1 0 0,4-1 0 0,-1 1 0 0,1-2 0 16,0 1 0-16,0 0 0 0,1 0 0 0,2-2 0 0,1 2 0 15,-3-2 0-15,2 0 0 0,3 1 0 0,-4-1 0 16,1-1 0-16,-1 0 0 0,-2 0 0 0,-1 2 0 0,1-2 0 15,-3-1 0-15,2 1 0 0,-3 0 0 0,-1 0 0 0,-1-2 0 16,-2 1 0-16,0-2 0 0,2 3 0 0,-1-4 0 0,1 2 0 16,-2 0 0-16,0-1 0 0,0 0 0 0,2 1 0 15,-2 1 0-15,2-3 0 0,-2 1 0 0,1 0 0 0,-1-1 0 16,1 1 0-16,0-1 0 0,1 2 0 0,-1-2 0 16,2 0 0-16,1 0 0 0,-2 0 0 0,4 0 0 0,0 0 0 15,2-1 0-15,2 0 0 0,1 0 0 0,-2-1 0 16,4 1 0-16,-2 1 0 0,4-2 0 0,-4 0 0 0,4 1 0 0,-2 0 0 15,1-2 0-15,3 1 0 0,0 0 0 0,-1-1 0 16,1 2 0-16,0-2 0 0,3 2 0 0,-3-1 0 0,3-1 0 16,0 2 0-16,2-2 0 0,-3 2 0 0,-1-1 0 15,2-1 0-15,-3 1 0 0,1-1 0 0,-1 1 0 0,-1 1 0 16,0-2 0-16,0 2 0 0,-4-2 0 0,1 1 0 16,0 0 0-16,-2-1 0 0,0 2 0 0,3-1 0 0,-3-1 0 15,2-1 0-15,0-1 0 0,-2 2 0 0,2-1 0 0,1 0 0 16,-3-1 0-16,4-1 0 0,-6 2 0 0,6 0 0 0,-4-1 0 15,3 0 0-15,-2-1 0 0,1 3 0 0,0-2 0 16,0 2 0-16,2-1 0 0,-2 0 0 0,1 1 0 0,2 0 0 16,2-2 0-16,-2 0 0 0,0 2 0 0,2-1 0 15,0 1 0-15,0-4 0 0,3 4 0 0,-3-2 0 0,6-1 0 16,-4 0 0-16,4-1 0 0,0-2 0 0,1 3 0 0,1-2 0 16,2 1 0-16,0-1 0 0,-2 1 0 0,4-3 0 0,-2 2 0 15,1-1 0-15,1-1 0 0,0 0 0 0,0 0 0 16,-1-2 0-16,3 0 0 0,-1 2 0 0,1-2 0 0,-2-2 0 15,4-1 0-15,-3 1 0 0,2-1 0 0,0 2 0 16,1-1 0-16,-1-1 0 0,2 0 0 0,1 0 0 0,1-1 0 16,-1-1 0-16,1 1 0 0,-1 0 0 0,0 1 0 15,2-4 0-15,0 3 0 0,2-1 0 0,0-1 0 0,-2 0 0 16,1-1 0-16,1 2 0 0,-1-1 0 0,1 2 0 0,0-2 0 16,-1 1 0-16,4 1 0 0,-4-2 0 0,2 3 0 0,1-2 0 15,0 2 0-15,1 0 0 0,-1 0 0 0,0 3 0 16,1-2 0-16,-1 1 0 0,1-1 0 0,2 2 0 0,-1-2 0 15,3 0 0-15,-1 2 0 0,2-1 0 0,1-1 0 0,-2 2 0 16,3-1 0-16,0 1 0 0,-1 0 0 0,2 0 0 16,3 0 0-16,-4-2 0 0,7 2 0 0,-3 0 0 0,3-1 0 15,3 0 0-15,-3 1 0 0,5-1 0 0,0 1 0 0,-1 0 0 16,2 0 0-16,-1 2 0 0,3-2 0 0,-2 1 0 16,-1-1 0-16,1 2 0 0,-2 1 0 0,-3 0 0 0,1 0 0 15,-5 1 0-15,-2 2 0 0,0 0 0 0,0 1 0 16,-3 0 0-16,-1-1 0 0,-2 3 0 0,-1-2 0 0,0 2 0 15,-2 0 0-15,0 0 0 0,-4 2 0 0,-1-2 0 0,2 1 0 16,-1 1 0-16,-1 1 0 0,-1 1-441 0,-1 1-127 0,2-1-143 16,-1-1-141-16,1 1-197 0,-4 1-83 0,3 1-21 15,-1 0 17-15,4 0 80 0</inkml:trace>
  <inkml:trace contextRef="#ctx0" brushRef="#br0" timeOffset="369768.5246">23158 11985 155 0,'0'-9'526'0,"0"3"-101"0,-2-2-126 0,2 2-94 15,-1-2-51-15,-1 4-12 0,0-2 5 0,-1 0 7 0,2 2 20 16,-1-1 34-16,-2 1 30 0,1-1 13 0,-2 0-1 15,1-2-12-15,0 3-13 0,0-3-6 0,0 3-15 0,-2-1-20 16,1 1-18-16,-2 1-5 0,3-1 0 0,-4 0-4 0,-2 3 0 16,1-1-1-16,-2-2-6 0,-3 3-14 0,1-1-16 0,-3 0-17 15,2 1-16-15,-3 1-13 0,-1 0-15 0,-3 1-12 16,1-1-9-16,-1 4-3 0,-1-3 0 0,-1 1-2 16,-3 0-3-16,1 0-2 0,-4-1-1 0,2 3 1 0,-4-2-1 15,-2 1 0-15,-1 1-1 0,-5-1 1 0,1 1 3 16,-5 0 1-16,-1-1 4 0,0 2 4 0,-5 1 1 0,1-1 1 0,1-1 3 15,-1 1 2-15,-1-1 1 0,2 1 3 0,0-1-2 16,-1 1 0-16,2-1-1 0,-2 1-1 0,1-3-4 16,-1 3-1-16,-2-2-6 0,-2 2-4 0,-1-2-5 0,-1 1-1 15,1-1-2-15,-2 0 1 0,2-1 1 0,-3 1 1 16,2 0 0-16,1-2 3 0,-4 1 1 0,0-1-2 0,0 0 0 16,1 1-2-16,-1 0-1 0,1 1 0 0,0-3 0 0,0 3 1 15,0-1 4-15,2 2-2 0,1-3-2 0,-3 0-2 16,1 3-4-16,3-3-2 0,0 3-3 0,0-2-1 0,1 1-7 15,0 0 3-15,2 1 1 0,3 2 2 0,2-2 3 0,1 0 4 16,5 2 0-16,-1-1 0 0,1 1 0 0,2-1 0 16,2 0-1-16,1 3-2 0,2-3-3 0,0 3-2 0,1 0-3 15,2-1-2-15,0 1-2 0,-1 1-1 0,2-2-2 16,2 2 1-16,-1-1 0 0,1 2-1 0,0 0 0 0,1-1-1 16,4 2 1-16,-6-1 0 0,4 1-1 0,0-2 0 0,0 4-1 15,0-3 1-15,-2 1-1 0,2 0 1 0,1 1-2 0,3-1 1 16,-2-1 0-16,0 3 0 0,1-1 0 0,1 1 1 15,1-2 0-15,1 3-1 0,-3 0 3 0,2-1 0 0,1 1 0 16,-1 1 0-16,1 0 0 0,-3 0 0 0,3-1 0 16,-1 2 1-16,1-2 1 0,-1 2 0 0,-2-1 2 0,1 1 0 15,0 0 1-15,0 2 1 0,-1 0 2 0,-1 2-1 0,2-1 1 16,-2 1-11-16,2 1 0 0,-1-1 0 0,2 1 0 16,2 0 0-16,-2 1 0 0,4-1 0 0,1 0 0 0,-4 1 0 15,6 0 0-15,-2-1 0 0,4 1 0 0,0-1 0 16,-2 2 0-16,3-1 0 0,0 1 0 0,3-1 0 0,0 1 0 15,1-2 0-15,1 0 0 0,1 1 0 0,-1-1 0 16,2 1 0-16,0-3 0 0,2 2 0 0,-1 0 0 0,-1 0 0 16,2 0 0-16,-2-1 0 0,3 1 0 0,-1 4 0 0,0-4 0 15,-1 3 0-15,2 0 0 0,-1 0 0 0,0 1 0 0,-1-1 0 16,2 2 0-16,-1-1 0 0,2 2 0 0,0-1 0 16,0 0 0-16,0 2 0 0,0-1 0 0,1 0 0 0,0 0 0 15,1 0 0-15,-1-2 0 0,1 2 0 0,-1-1 0 16,3-1 0-16,0-1 0 0,-4 0 0 0,3 0 0 0,-1-1 0 15,2-1 0-15,1-1 0 0,-2 0 0 0,1 0 0 16,3-1 0-16,-5 1 0 0,4-2 0 0,-2-1 0 0,-1 3 0 0,-2-1 0 16,3-1 0-16,-1 1 0 0,2-1 0 0,-3 1 0 15,2 0 0-15,-1-1 0 0,1 0 0 0,1 0 0 0,0 1 0 16,-1-2 0-16,2 0 0 0,-2-1 0 0,1-1 0 16,-1-1 0-16,1 2 0 0,1-4 0 0,-2 2 0 0,4 0 0 15,-2 0 0-15,1 0 0 0,0-2 0 0,-1 3 0 0,1-3 0 16,0 1 0-16,-2-2 0 0,1 0 0 0,1 0 0 0,-3-2 0 15,0 2 0-15,3-3 0 0,-3 2 0 0,0-1 0 16,1-2 0-16,0 2 0 0,1-2 0 0,0 2 0 0,2 1 0 16,-2-3 0-16,-1 2 0 0,0-2 0 0,3 0 0 15,-3 0 0-15,2-3 0 0,-1 3 0 0,1-2 0 0,0 2 0 16,-2-2 0-16,1 0 0 0,1 0 0 0,-2-2 0 0,1 2 0 16,-1 0 0-16,-1 0 0 0,0 0 0 0,5 0 0 0,-5-1 0 15,1 1 0-15,1 0 0 0,2 0 0 0,0-1 0 16,-2-2 0-16,3 3 0 0,0-1 0 0,1 0 0 0,-1-1 0 15,2 1 0-15,1-3 0 0,0 3 0 0,0-2 0 16,1 0 0-16,1 1 0 0,-1-3 0 0,0 0 0 0,-1 0 0 16,3-1 0-16,-1 0 0 0,1-1 0 0,-2 1 0 15,5-2 0-15,-1 0 0 0,2-1 0 0,-2 0 0 0,3 0 0 16,-1-2 0-16,3 3 0 0,-1-5 0 0,1 3 0 0,-3 0 0 16,2 0 0-16,0 1 0 0,-2-1 0 0,2-1 0 0,0 0 0 15,1 1 0-15,-3 0 0 0,0 1 0 0,0 0 0 16,-1 1 0-16,0 0 0 0,-1 1 0 0,3-3 0 0,-2 1 0 15,0-3 0-15,0 1 0 0,2 1 0 0,-1-2 0 0,0 0 0 16,1 1 0-16,1-2 0 0,-2 1 0 0,4-2 0 16,-3 1 0-16,3-1 0 0,2 1 0 0,-3-1 0 0,1 1 0 15,2-2 0-15,-3 1 0 0,3 0 0 0,-2-1 0 0,0 2 0 16,0 0 0-16,0 1 0 0,-2-3 0 0,-2 3 0 16,3 0 0-16,-5 0 0 0,2-2 0 0,-1 2 0 0,-1 0 0 15,-1 2 0-15,4-2 0 0,-4 0 0 0,3-2 0 16,-1 3 0-16,1-3 0 0,-2 1 0 0,5 0 0 0,-3 0 0 15,2-1 0-15,1 1 0 0,-1-3 0 0,2 3 0 0,2 0 0 16,-3-1 0-16,3 1 0 0,-2-1 0 0,1 1 0 0,0 1 0 16,-2-2 0-16,-1 4 0 0,-1-1 0 0,0 1 0 15,-1 0 0-15,0 2 0 0,-1-1 0 0,1 1 0 0,-1 1 0 16,-1-2 0-16,-1 1 0 0,1-1 0 0,-3 1 0 0,2 1 0 16,-1 0 0-16,-3 1 0 0,3-1 0 0,-2 1 0 15,2 0 0-15,-3 0 0 0,1 0 0 0,1 0 0 0,-1 1 0 16,0-1 0-16,-1 1 0 0,0 0 0 0,-2 1 0 0,2 1 0 15,-3-1 0-15,1-1 0 0,-1 1 0 0,0-1 0 16,-3 2 0-16,3 0 0 0,-2 0 0 0,2 2 0 0,-4-2 0 16,4-2 0-16,-4 2 0 0,1 0 0 0,1 0 0 15,0 2 0-15,0-2 0 0,2-2 0 0,-1 2 0 0,0 0 0 16,2 0 0-16,-2 0 0 0,2 0 0 0,-1-1 0 0,0 1 0 16,-1-1 0-16,0 0 0 0,0 1 0 0,-1 0 0 0,2-1 0 15,-2 1 0-15,0 0 0 0,2-2 0 0,-4 0 0 16,2 1 0-16,0 1 0 0,-1-2 0 0,1 1 0 0,0 0 0 15,-2 1 0-15,1-1 0 0,2-1 0 0,0 0 0 16,-3 1 0-16,4-1 0 0,0 2 0 0,-3-3 0 0,2 0 0 16,-1 0 0-16,1 0 0 0,-1 0 0 0,3 0 0 15,-1-1 0-15,-2-1 0 0,3 2 0 0,-1-1 0 0,3-1 0 16,-3 2 0-16,1-1 0 0,0-2 0 0,2 1 0 0,-3 1 0 16,4-3 0-16,-4 3 0 0,3 0 0 0,2-3 0 0,0 2 0 15,-2-1 0-15,-1 0 0 0,1-1 0 0,1 2 0 16,-2-3 0-16,2 1 0 0,-1 2 0 0,1-3 0 0,3 1 0 15,-3 0 0-15,2-1 0 0,-3 1 0 0,1-2 0 0,1 0 0 16,-1 0 0-16,-1 0 0 0,3 0 0 0,-2 1 0 0,-3-2 0 16,3 2 0-16,-1-1 0 0,0 0 0 0,-3 2 0 15,0-2 0-15,1 1 0 0,-1 0 0 0,-1 1 0 0,-1 1 0 16,0-1 0-16,2 1 0 0,-4-2 0 0,4 2 0 16,-4-1 0-16,3 1 0 0,-2-2 0 0,-2 2 0 0,2-3 0 15,2 2 0-15,-2-3 0 0,0 3 0 0,2-3 0 16,-1 2 0-16,1-1 0 0,-2 0 0 0,0 0 0 0,1 0 0 0,0 0 0 15,-2 2 0-15,1-3 0 0,2 2 0 16,-2-1 0-16,1 1 0 0,2 0 0 0,0-2 0 0,-3 3 0 0,2-3 0 16,-1 0 0-16,1-1 0 0,-1 1 0 0,2 0 0 15,0-1 0-15,-2-2 0 0,1 3 0 0,1-4 0 0,0 3 0 16,-1-2 0-16,0-2 0 0,0 0 0 0,-1-2 0 16,0-1 0-16,2 1 0 0,0-4 0 0,1 0 0 0,-5-1 0 15,4 1 0-15,-1-2 0 0,0 1 0 0,0 0 0 0,-1-2 0 16,1 0 0-16,1-3 0 0,-1 1 0 0,-1-1 0 0,1 0 0 15,0-1 0-15,0-1 0 0,-1 0 0 0,-1-2 0 0,1 1 0 16,-3 0 0-16,1-1 0 0,2 1 0 0,-1-2 0 16,-2 1 0-16,0-2 0 0,-1-1 0 0,1 0 0 15,0-3 0-15,-1 4 0 0,0-4 0 0,0 3 0 0,-2-3 0 16,-1 2 0-16,1-1 0 0,0 0 0 0,-1 0 0 0,-2 0 0 16,-1-1 0-16,-1 1 0 0,0 0 0 0,0 1 0 0,-1 0 0 15,-2 4 0-15,-2-3 0 0,-1 1 0 0,0-3 0 16,-1 1 0-16,-4 1 0 0,3-1 0 0,-1 1 0 0,-5-1 0 15,2 1 0-15,1 2 0 0,-1-1 0 0,1 5 0 16,1-1 0-16,-1 4 0 0,3-3 0 0,2 6 0 0,-2-1 0 16,0 2 0-16,2 2 0 0,-1 0 0 0,2 0 0 15,-4 0 0-15,5 3 0 0,-1 1 0 0,0-3 0 0,0 4 0 16,0-1 0-16,-1 0 0 0,2 0 0 0,-1 2 0 0,-2 0 0 0,1-1 0 16,-2 2 0-16,4-4 0 0,-3 3 0 0,1-2 0 15,-2 2 0-15,-2-3 0 0,2 3 0 0,0 0 0 16,-2-1 0-16,-2 1 0 0,3-1 0 0,-4 1 0 0,2 0 0 15,-2 0 0-15,-1 2 0 0,1-3 0 0,-2 2 0 16,4 0 0-16,-3 0 0 0,2 0 0 0,0 0 0 0,-1 0 0 16,4 4 0-16,1 1 0 0,-3-2 0 0,3 1 0 0,1 1 0 0,1-2 0 15,-2 3 0-15,4-2 0 0,0 2 0 0,0 0 0 16,-1 0 0-16,1 0 0 0,0-1 0 0,-4 1 0 0,0-2 0 16,2 2 0-16,-2-1 0 0,-1 1 0 0,0-2 0 0,1 2 0 15,-2 0 0-15,0 1 0 0,0-2 0 0,-3 1 0 16,-4 0 0-16,-1 2 0 0,-4-3 0 0,-1 3 0 0,0-1 0 15,-4-2 0-15,2 1 0 0,-4 1 0 0,1-2 0 0,-2 2 0 16,2 1 0-16,0-2 0 0,3 2 0 0,-2-1 0 0,2 0 0 16,3 2 0-16,-1 0 0 0,6 0 0 0,3 0 0 15,0 0 0-15,2-1 0 0,4 1 0 0,-1 0 0 0,1 0 0 16,0 0 0-16,2 0 0 0,-2 0 0 0,3 0 0 0,-1 0 0 16,-1 0 0-16,-2-1 0 0,1 1 0 0,0 0 0 15,-3 0 0-15,-6 0 0 0,-4 1 0 0,-1 0-77 0,-5 1-904 16,-5 0-214-16,-5-2-102 0,-4 0-27 0,-4 1 23 0,-5 0 60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5-04-02T04:11:13.5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14053 7210 315 0,'-4'3'519'0,"1"0"-131"15,0-1-138-15,0 1-94 0,1-2-57 0,0 1-31 0,2 1-12 16,0-3-6-16,0 1-5 0,0-1 0 0,2 0-4 15,-2 0-5-15,2 0-6 0,1 0-7 0,-2 0-5 16,3 0-1-16,-3 0-1 0,3 0 4 0,-3 0 4 0,1 0 6 16,-1 0 5-16,2 0 11 0,0 0 12 0,-1 0 15 15,-1 0 17-15,1 0 19 0,-2 0 16 0,0 0 16 0,0 0 12 16,0 0 7-16,2 1 5 0,-2-1-3 0,0 0-5 0,-2 0-12 16,2 0-12-16,-2 0-15 0,2 0-13 0,-1 2-17 15,-1-2-13-15,2 2-11 0,0-1-9 0,0 1-7 0,2 1-6 16,-1-2 5-16,1 2-8 0,0 0 0 0,1 0 1 0,0-1 2 15,0-1 1-15,4 3 0 0,0-4-1 0,-2 1-7 0,3-1 0 16,0 0-3-16,1-1-5 0,1-1-7 0,0-1-7 16,0-1-13-16,2 2-17 0,-3-2-25 0,4-1-28 15,-2 0-33-15,-2-2-56 0,4-1-67 0,-4 1-67 0,0-1-51 16,-2 1-35-16,1-1-23 0,-2 4-18 0,-1-1-20 0,-1 0-14 16,-3 3-34-16,-2 2-43 0,-6 0 1 0</inkml:trace>
  <inkml:trace contextRef="#ctx0" brushRef="#br0" timeOffset="207.8374">14008 7348 336 0,'-3'5'707'0,"1"-4"-1"0,1 2-106 0,1-3-106 15,-2 0-62-15,2 0-25 0,0 0-8 0,0 1-11 16,0-1-13-16,0 2-20 0,0 0-30 0,0-2-36 16,2 1-47-16,-2-1-63 0,1 3-62 0,2-1-42 0,1 1-28 15,-1 0-16-15,0 1-9 0,2 2-3 0,-2-1 0 0,3 1-3 16,-1 1-2-16,0-1-5 0,1 1-3 0,-1 2-4 0,1-4-8 15,0 1-19-15,2 2-16 0,-1-2-33 0,1-1-64 16,-1 2-71-16,0-3-96 0,-1-1-128 0,2-1-105 16,4-2-93-16,-2-2-130 0,1-1-121 0,0 0-23 0,-3 0 26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5-04-02T04:21:49.806"/>
    </inkml:context>
    <inkml:brush xml:id="br0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24786 16597 42 0,'-1'-2'386'15,"-1"1"-65"-15,0 1-66 0,-1 0-62 0,2 0-50 16,-2 0-32-16,1 0-22 0,2 0-12 0,-1 0 0 0,-1 0 4 15,2 0 12-15,0 0 12 0,0 0 14 0,0 0 12 0,2 0 12 16,-1 0 8-16,-1 1 6 0,0-1 8 0,0 0 3 0,0 0 5 16,0 0 4-16,0 0 1 0,0-1 5 0,0 1 12 15,2-1 26-15,-2 1 31 0,0 0 26 0,-2 0 12 0,2 1 1 16,0-1 0-16,0 0-14 0,0 1-22 0,0 1-40 0,0-2-51 16,0 0-46-16,0 2-33 0,0-2-23 0,0 1-16 15,0-1-7-15,0 0-6 0,0 0-2 0,2 0-2 0,1 0-2 16,-3 0 0-16,1 0 0 0,-1 0-3 0,0 0-2 0,0 0-1 15,0 2-1-15,0-2 0 0,0 0 3 0,0 0 2 16,0 0 2-16,0 3 1 0,0-3 1 0,0 0 2 0,0 0 1 16,0 1-4-16,0-1 1 0,-1 0 0 0,1 0-2 15,0 0-1-15,0 0 0 0,0 0-1 0,0 0 0 0,0 0-2 16,-3 0-1-16,3 0-1 0,0 0-1 0,0 0-1 16,0 0-2-16,0 0-1 0,0 0-1 0,0 0-1 0,0 0-1 15,0 0 0-15,0 0 0 0,0 0 0 0,0 0-3 0,0 0 1 16,0 0 2-16,0 0-1 0,0 0 1 0,3-1 0 15,-3 1 0-15,1 0 0 0,1 0 1 0,-1 0 1 0,3 0 0 16,-3 0-2-16,3 0 0 0,-1 0 0 0,2 0 0 16,-1 0 0-16,6 0 2 0,-2-3-1 0,1 3 0 0,2 0 1 15,-1-3-1-15,3 3-1 0,-1-2-2 0,1 0-2 16,1 1-2-16,-2 1-2 0,1-1-1 0,1-1-3 0,2 2 1 16,-2-3 0-16,1 3 1 0,0-1-2 0,-2 1 0 0,1-3-1 15,1 3 0-15,-6 0 1 0,4 0 0 0,-4 0-1 16,2 0 0-16,-3 0 0 0,0 0 1 0,-1 0 1 0,2 0-1 15,-3 0-1-15,2 0 1 0,-1 0 1 0,2 0-1 0,-3 0 1 16,1 0-2-16,1 0 1 0,-2 0 1 0,2 0-1 16,-4 0-1-16,1 0 0 0,2 0 1 0,-3 0 0 0,2 0 0 15,1 0 0-15,-2 0 1 0,1 0 1 0,0 3 0 16,-1-3 1-16,3 0-2 0,-2 0 1 0,2 1 0 0,0-1 1 16,0 2-1-16,-2-1 3 0,2-1-1 0,-1 2 1 0,2-1 0 15,-3-1 1-15,2 1 0 0,0 1 0 16,1-2 0-16,1 2-2 0,-2-2 1 0,0 3-1 0,0-3-1 0,-2 0 0 15,1 3-2-15,1-3 2 0,-2 1-1 0,0 2-2 16,0-1 0-16,-1-2 1 0,2 1 1 0,0 0-3 0,1-1 1 16,0 2 0-16,0 0 1 0,1-2 1 0,-1 1-3 15,4-1 0-15,-3 2 0 0,1 0 0 0,-2-2 0 0,1 1 0 0,0-1 0 16,1 0 0-16,1 0 0 0,-3 0 0 0,3 0 0 16,-1 1 0-16,0-1 0 0,2 1 0 0,-3-1 0 0,4 2 0 15,-5-2 0-15,1 2 0 0,4-2 0 0,-4 0 0 16,4 0 0-16,-4 1 0 0,1-1 0 0,2 0 0 0,0 0 0 15,-3 0 0-15,3 0 0 0,1 0 0 0,-1 0 0 0,2 0 0 16,-5 0 0-16,7 0 0 0,-5 0 0 0,0 1 0 16,3 1 0-16,-1-2 0 0,-1 0 0 0,0 2 0 0,-1-1 0 15,0-1 0-15,0 2 0 0,1-2 0 0,0 2 0 0,-3-2 0 16,4 0 0-16,-4 1 0 0,2-1 0 0,0 1 0 16,-1 1 0-16,-1-2 0 0,4 0 0 0,-4 0 0 0,0 0 0 15,1 0 0-15,0 1 0 0,0-1 0 0,-1 2 0 16,0-1 0-16,-1-1 0 0,5 1 0 0,-5 1 0 0,1-2 0 15,-1 1 0-15,1 1 0 0,1-2 0 0,0 2 0 0,1-2 0 16,-3 1 0-16,1 1 0 0,2-2 0 0,-1 1 0 0,-2 1 0 16,1-1 0-16,0 1 0 0,-1 0 0 0,1-2 0 0,0 1 0 15,0-1 0-15,1 1 0 0,1 0 0 0,-2-1 0 0,1 2 0 16,2-2 0-16,-2 2 0 0,0-1 0 0,0-1 0 16,2 0 0-16,-3-1 0 0,-1-1 0 0,3 2 0 0,-1 0 0 15,-1 0 0-15,2 0 0 0,-1 0 0 0,2 2 0 0,-1-1 0 16,2-1 0-16,-1 2 0 0,0-1 0 0,-1-1 0 0,1 2 0 15,0-2 0-15,0 1 0 0,1-1 0 0,0 0 0 0,-3 0 0 16,3 0 0-16,0 0 0 0,-4 0 0 0,3 0 0 0,1 2 0 16,0-2 0-16,0 0 0 0,-2 0 0 0,0 0 0 0,1 0 0 15,0 0 0-15,1 0 0 0,-3 0 0 0,2 0 0 0,-2 0 0 16,2-2 0-16,-3 2 0 0,4-1 0 0,-4 1 0 0,3-2 0 16,-2 2 0-16,0 0 0 0,0 0 0 0,0 0 0 0,2 0 0 15,-3 0 0-15,0 0 0 0,1 0 0 0,0 0 0 16,0 0 0-16,-2 0 0 0,0 0 0 0,-1 0 0 0,4 0 0 0,-3 0 0 15,0 2 0-15,0-2 0 0,1 0 0 0,-3 0 0 16,4 0 0-16,-1 0 0 0,1 1 0 0,-2 1 0 0,1-2 0 16,2 0 0-16,-1 0 0 0,-1 0 0 0,2 2 0 0,-1-2 0 15,-1 0 0-15,2 0 0 0,-1 0 0 0,-1 0 0 16,4 0 0-16,-4 1 0 0,1-1 0 0,1 0 0 0,-2 1 0 16,0-1 0-16,3 1 0 0,-3 1 0 0,3-2 0 0,0 2 0 15,-1-1 0-15,-1 1 0 0,2-2 0 0,-2 1 0 0,1 1 0 16,-2-2 0-16,3 1 0 0,-2 1 0 0,2-2 0 0,-3 1 0 15,4-1 0-15,-4 2 0 0,1-1 0 0,1-1 0 0,-2 1 0 16,1 1 0-16,1-2 0 0,-3 2 0 0,1-1 0 0,4-1 0 16,-4 2 0-16,3-2 0 0,-2 0 0 0,3 0 0 0,-2 0 0 15,2 0 0-15,-4 0 0 0,5 0 0 0,-2 0 0 0,-3 1 0 16,5 1 0-16,-3-2 0 0,1 0 0 0,-2 1 0 16,3-1 0-16,0 0 0 0,-4 0 0 0,3 0 0 0,0 0 0 15,-1 2 0-15,-1-2 0 0,2 0 0 0,-1 0 0 0,3 0 0 0,-2 0 0 16,0 0 0-16,2 0 0 0,-2 0 0 0,2 0 0 15,-3 0 0-15,0 0 0 0,1 0 0 0,0 0 0 16,-1 0 0-16,1 0 0 0,0 0 0 0,-2 0 0 0,2 1 0 0,-3-1 0 16,4 0 0-16,-4 0 0 0,2 0 0 0,0 0 0 15,-1 0 0-15,0 0 0 0,2 0 0 0,-3 0 0 0,3 0 0 16,0 0 0-16,-1 0 0 0,2 0 0 0,-2 0 0 0,0 0 0 16,1 0 0-16,0-1 0 0,-1 1 0 0,1-2 0 0,0 2 0 15,-2 2 0-15,2-2 0 0,-3 0 0 0,5 0 0 0,-3 0 0 16,1 0 0-16,0 1 0 0,-2-1 0 0,-1 0 0 0,4 0 0 15,-4 0 0-15,4 0 0 0,-4 0 0 0,1 2 0 0,2-1 0 16,0-1 0-16,-3 0 0 0,2 0 0 0,-1 1 0 0,2-1 0 16,-1 0 0-16,-1 0 0 0,1 0 0 0,1 0 0 0,0 0 0 15,-1 0 0-15,0 0 0 0,0 0 0 0,0 0 0 16,-3 0 0-16,1 0 0 0,-1 2 0 0,1-2 0 0,0 0 0 16,-1 0 0-16,0 0 0 0,2 0 0 0,-3 2 0 0,1-2 0 0,-2 1 0 15,3-1 0-15,-1 2 0 0,2-1 0 0,-1-1 0 0,-1 0 0 16,-1 0 0-16,1 0 0 0,2 2 0 0,-2-1 0 15,1-1 0-15,1 0 0 0,0 0 0 0,0 0 0 0,0 0 0 0,0 2 0 16,0-2 0-16,0 0 0 0,-2 1 0 16,2-1 0-16,0 0 0 0,-1 0 0 0,0 0 0 0,1 0 0 15,1 0 0-15,-3 0 0 0,2 0 0 0,-1 0 0 0,0 0 0 16,-1 0 0-16,2 0 0 0,1 0 0 0,-2 0 0 0,-1-1 0 0,1 1 0 16,0 0 0-16,-3 0 0 0,5 0 0 0,-3-2 0 15,0 2 0-15,-2 0 0 0,3 0 0 0,-1 0 0 0,0 0 0 16,0 2 0-16,0-2 0 0,-2 0 0 0,1 0 0 0,-1 0 0 15,1-2 0-15,-1 2 0 0,0 0 0 0,0-1 0 0,-1 1 0 16,2 0 0-16,2 1 0 0,-3-1 0 0,1 2 0 0,-1-2 0 16,2 1 0-16,0 1 0 0,0-2 0 0,0 0 0 0,-1 0 0 15,1 0 0-15,0 0 0 0,2 0 0 0,-1 0 0 0,-1 1 0 16,0-1 0-16,3 2 0 0,-1-2 0 0,-1 0 0 0,-1 0 0 16,3 1 0-16,-1-1 0 0,-1 1 0 0,0 1 0 15,-1-2 0-15,1 0 0 0,0 2 0 0,-1-2 0 0,0 0 0 16,0 0 0-16,-1 0 0 0,1 1 0 0,0 1 0 0,0-2 0 15,2 0 0-15,-4 3 0 0,2-3 0 0,0 0 0 0,1 0 0 16,-1 0 0-16,-1 1 0 0,1 0 0 0,-1-1 0 0,0 2 0 16,2-2 0-16,-1 2 0 0,1-1 0 0,-1-1 0 0,1 1 0 15,0-1 0-15,-1 0 0 0,0 0 0 0,0 2 0 0,1-2 0 16,-1 2 0-16,-2-2 0 0,1 0 0 0,0 0 0 0,0 1 0 16,-2 1 0-16,1-2 0 0,0 0 0 0,2 3 0 0,-2-3 0 15,-1 0 0-15,0 0 0 0,-2 0 0 0,2 0 0 0,-2 0 0 16,5 0 0-16,-3 0 0 0,1 1 0 0,1-1 0 0,0 0 0 15,-1 0 0-15,2 1 0 0,2-1 0 0,-2 0 0 0,0 0 0 16,-2-1 0-16,1 1 0 0,2 0 0 0,-1 0 0 16,-2 1 0-16,1-1 0 0,2 0 0 0,-3 2 0 0,1-2 0 15,2 2 0-15,-2-1 0 0,2-1 0 0,-3 0 0 0,1 0 0 16,-1 1 0-16,2-1 0 0,-2 0 0 0,0 0 0 0,-1 0 0 16,2 0 0-16,2 0 0 0,-3 0 0 0,2 0 0 0,-1 2 0 15,2 0 0-15,-3-2 0 0,2 0 0 0,2 0 0 0,-1 0 0 16,-2 0 0-16,1 1 0 0,-2-1 0 0,1 0 0 0,2 0 0 15,-1 0 0-15,-2 0 0 0,2 0 0 0,-2 0 0 16,0 0 0-16,2 0 0 0,-3 0 0 0,3 0 0 0,-2 0 0 16,1 0 0-16,-2 0 0 0,-1 0 0 0,4 0 0 0,-2 2 0 15,1-2 0-15,-2 0 0 0,-1 0 0 0,4 0 0 0,-2 0 0 16,1 2 0-16,-1-2 0 0,2 1 0 0,-2-1 0 0,2 0 0 16,0 1 0-16,3 1 0 0,-3-2 0 0,0 3 0 0,0-2 0 15,1 0 0-15,1 1 0 0,-4-2 0 0,2 1 0 0,1 1 0 16,-1-2 0-16,2 0 0 0,1 0 0 0,-3 2 0 0,2-2 0 15,-1 1 0-15,0 1 0 0,-1 1 0 0,0-3 0 0,1 1 0 16,-2 1 0-16,-1-2 0 0,2 2 0 0,0-2 0 0,-2 1 0 16,1 0 0-16,1-1 0 0,-1 0 0 0,1 1 0 15,0-1 0-15,2 0 0 0,1 0 0 0,-3 0 0 0,1 0 0 16,1 0 0-16,-2 0 0 0,-2 2 0 0,2-2 0 0,3 0 0 16,-5 0 0-16,2 0 0 0,0 0 0 0,1 0 0 0,-2 0 0 15,3 0 0-15,-1 0 0 0,-1 2 0 0,0-2 0 16,1 0 0-16,2 0 0 0,-1 0 0 0,-2 0 0 0,1 0 0 15,1 0 0-15,-2 1 0 0,0-1 0 0,2 0 0 0,-2 0 0 16,1 0 0-16,-2 0 0 0,-1 0 0 0,-1 0 0 0,0 0 0 16,-2 0 0-16,2 0 0 0,-2 0 0 0,2 0 0 0,-2 0 0 15,0 2 0-15,-1-2 0 0,-1 0 0 0,3 0 0 0,-3 0 0 16,1 0 0-16,1 1 0 0,0-1 0 0,0 0 0 0,2 0 0 16,-2 0 0-16,-2 0 0 0,3 0 0 0,-1 0 0 0,0 0 0 15,0 0 0-15,1 2 0 0,-1-2 0 0,-2 0 0 0,1 0 0 16,1 0 0-16,-2 0 0 0,2 0 0 0,1 0 0 0,-1 0 0 15,2 1 0-15,0 1 0 0,-1-2 0 0,4 2 0 0,-3-2 0 16,1 1 0-16,1 0 0 0,-3-1 0 0,4 1 0 16,-2-1 0-16,1 2 0 0,-1 0 0 0,1-2 0 0,2 1 0 15,-3-1 0-15,1 2 0 0,1-1 0 0,1-1 0 0,-4 2 0 0,1-2 0 16,1 1 0-16,-3 1 0 0,4-2 0 0,-3 1 0 16,0-1 0-16,1 0 0 0,-1 0 0 0,1 0 0 0,-2 0 0 15,1 0 0-15,2 0 0 0,-2 0 0 0,-1 0 0 16,2 0 0-16,-1 0 0 0,0 0 0 0,0 0 0 0,0 0 0 15,-1 0 0-15,0 0 0 0,2 0 0 0,-2 0 0 0,1 0 0 16,-2 0 0-16,2-1 0 0,-2 1 0 0,2-2 0 0,0 1 0 16,-1 1 0-16,0-2 0 0,0 2 0 0,1 0 0 0,-1-1 0 15,0 1 0-15,1-2 0 0,-2 2 0 0,0 0 0 0,0 0 0 16,-1 0 0-16,-1-1 0 0,1 1 0 0,0 0 0 0,-2 0 0 16,0 0 0-16,0 0 0 0,0 0 0 0,0-2 0 0,0 2 0 15,0 0 0-15,0-2 0 0,0 2 0 0,-2 0 0 0,0 0 0 16,2 0 0-16,0 0 0 0,0 0 0 0,0 0 0 0,0 0 0 15,0 0 0-15,0 0 0 0,0 0 0 0,0 0 0 0,-1 0 0 16,1 0 0-16,0 0 0 0,0 0 0 0,-2 0 0 16,2 0 0-16,0 0 0 0,-1 0 0 0,1 0 0 0,-2 0 0 15,0 0 0-15,2 0 0 0,-1 0 0 0,1 0 0 0,-2 0 0 16,2 0 0-16,0 0 0 0,0 0 0 0,0 0 0 0,0 0 0 16,0 0 0-16,0 0 0 0,-1 0 0 0,1 0 0 15,0 0 0-15,-2 0 0 0,2 0 0 0,-3 0 0 0,3 0 0 16,0 0 0-16,-1-1 0 0,1 1 0 0,-3-2 0 0,1 0 0 0,0 0 0 15,-3 1 0-15,4-2 0 0,-4 0 0 0,2-1 0 16,-2 2 0-16,1-1 0 0,0 0 0 0,1 0 0 0,0-2 0 16,0 2 0-16,0 0 0 0,-1 0 0 0,1-1 0 0,-3-1 0 15,3-1 0-15,0 1 0 0,-2 0 0 0,2 0 0 0,-2-1 0 16,2 2 0-16,0-2 0 0,-1 1 0 0,0 1 0 0,2 1 0 16,-1 0 0-16,2 0 0 0,-3 0 0 0,4 1 0 0,-1 0 0 15,1 1 0-15,-2 0 0 0,1-1 0 0,1 2 0 0,-2-1 0 16,2 1 0-16,0-2 0 0,0 2 0 0,0 0 0 0,0 0 0 15,0 0 0-15,0 0 0 0,0-1 0 0,0 1 0 0,0 0 0 16,0 0 0-16,0 0 0 0,0 0 0 0,0 0 0 16,0-2 0-16,0 1 0 0,-2 1 0 0,2-2 0 0,-1 1 0 15,1-3 0-15,-2 2 0 0,0-1 0 0,-1 1 0 0,3 1 0 16,-1-2 0-16,-4 0 0 0,4 1 0 0,-1-1 0 0,1 1 0 16,-3-2 0-16,4 1 0 0,-1 0 0 0,-2-2 0 0,-1 3 0 15,1-3 0-15,0 1 0 0,0-1 0 0,-2 0 0 0,4 1 0 16,-2 3 0-16,-1-2 0 0,3 0 0 0,-1 0 0 15,0-1 0-15,2 3 0 0,-1-2 0 0,-1 1 0 0,2 1 0 16,0 0 0-16,-1 1 0 0,1-1 0 0,0 1 0 16,0 0 0-16,0 0 0 0,0 0 0 0,-2 0 0 0,2 0 0 15,0 0 0-15,0 1 0 0,0-1 0 0,0 0 0 0,0 0 0 16,2 0 0-16,-2 0 0 0,0 0 0 0,0 0 0 16,1 1 0-16,-1 0 0 0,0-1 0 0,2 0 0 0,-1 0 0 15,-1 2 0-15,0-2 0 0,0 0 0 0,0 0 0 0,0 2 0 16,0-1 0-16,2 2 0 0,0 0 0 0,-2 2 0 0,1-1 0 15,-1 2 0-15,2-1 0 0,0 2 0 0,-2-1 0 0,1 0 0 16,1 2 0-16,-1-3 0 0,4 2 0 0,-4 0 0 16,1-1 0-16,-1 2 0 0,3-2 0 0,-3 0 0 0,3 1 0 15,-3-1 0-15,1 0 0 0,-1 2 0 0,3-4 0 0,-3 2 0 16,1-1 0-16,-1 2 0 0,-1-3 0 0,5 3 0 0,-4-3 0 16,1 1 0-16,-1-1 0 0,-1 1 0 0,2 1 0 0,0-1 0 15,-2-3 0-15,1 3 0 0,-1-2 0 0,2 0 0 0,0 0 0 16,-2 0 0-16,1-2 0 0,-1 0 0 0,0 3 0 15,0-4 0-15,0 1 0 0,0-1 0 0,0 2 0 0,0-2 0 16,0 0 0-16,0 0 0 0,0 0 0 0,0 0 0 0,0 0 0 16,0 0 0-16,-1 0 0 0,1 1 0 0,0-1 0 0,0 0 0 15,0 0 0-15,0 0 0 0,0 0 0 0,-2 0 0 0,0 0 0 16,2 0 0-16,0 0 0 0,0 0 0 0,0 0 0 0,0 2 0 16,0-2 0-16,0 3 0 0,0-2 0 0,-1 2 0 0,1 0 0 15,-2 0 0-15,2 2 0 0,-2-1 0 0,2 0 0 0,-1 3 0 16,-1-1 0-16,1 0 0 0,-4 0 0 0,4 0 0 0,-2 1 0 15,-1 1 0-15,3-1 0 0,-2-1 0 0,-2 2 0 0,1-2 0 16,1-1 0-16,-3 3 0 0,3-3 0 0,-2 0 0 16,2 0 0-16,-2 0 0 0,-1 1 0 0,-3 0 0 0,-1 0 0 15,-1-2 0-15,-1 0 0 0,-3 0 0 0,-1-1 0 0,-1-2 0 16,-8 2 0-16,-2-1-52 0,-3-4-830 0,-7-2-280 16,1-4-125-16,-5-2-40 0,-3 0 19 0,-4-1 57 0</inkml:trace>
  <inkml:trace contextRef="#ctx0" brushRef="#br0" timeOffset="14377.7914">15706 9549 40 0,'-1'0'311'0,"-1"0"-78"0,0 0-77 15,2 0-57-15,-1 0-35 0,-1 0-19 0,2 0-11 0,0 0-6 16,0 0-3-16,0 0-4 0,0-2-2 0,0 2-4 15,0 0-3-15,2 0-2 0,-1 2-3 0,-1 0-2 0,2 0 0 16,0 1 0-16,-2 1 2 0,1-2-1 0,-1 1 0 16,2 1 1-16,-1 1-1 0,-1 0 0 0,2-1-2 0,-2 3 1 15,0 0 1-15,0 1 2 0,0-1-1 0,0 2-1 16,0-2-2-16,0 4 1 0,-2-2-2 0,2 1 2 0,-1 2-3 16,-1-1 0-16,2 1 0 0,-1 0-1 0,1 1-1 0,0 1 0 15,0-1 2-15,0 0 1 0,0 3 0 0,0-1 0 0,0 1 1 16,0-2 5-16,0 0 2 0,0 2 2 0,0-2 0 15,-2 2-1-15,0-1 2 0,2-1 2 0,0 3 0 16,0 0-5-16,-1-2-1 0,-1-2 0 0,0-1 1 0,-1 0 3 16,2 0-2-16,-2 1-1 0,1 0 0 0,-1-1-1 0,3 1 1 15,0 4-3-15,0-2 1 0,0 0-1 16,-1-2-2-16,1 1-1 0,-2-2 2 0,0 0-1 0,2 0 1 16,-1-1 1-16,-1 0 0 0,-1 1 0 0,1-1 3 0,-1 0-2 15,1-1 2-15,1 1 0 0,-1 0 0 0,-2 1 0 0,2-1 0 16,-1-1-2-16,2 2 0 0,-1 0 0 0,0 0 0 0,-1-1 1 15,1 1 1-15,1-1 2 0,-1 2 0 0,-1-1 2 16,1 1 2-16,-1 1-1 0,-1-1 0 0,1-1 0 16,0 2-3-16,-1-1-2 0,3-1-2 0,-3 1-2 0,3 1 1 15,-2-2 5-15,-1 1-1 0,1 3 0 0,2-4-1 0,-4 1 1 16,2 0-2-16,0 3 2 0,0-4-2 0,-1 3-4 0,1-2-1 16,0 2-2-16,1-1 1 0,-1-3-1 0,0 4 2 15,-1-2 2-15,0 0 0 0,1-1 2 0,0 2 5 16,1-1 5-16,-1 0 2 0,2-1 4 0,-1 3 1 0,0-3 1 15,-1 1 0-15,0 0 0 0,1 1-5 0,-2-2-3 0,2 0-6 16,1 0 1-16,-1 0 1 0,-1 0 0 0,1-2 0 0,2 2 3 16,-1-1 1-16,-1 1 1 0,2-1 4 0,-1-1-5 15,1 2-2-15,-2 0-2 0,0-2-2 0,2 1-3 16,-1 0-1-16,1 0 0 0,0 1 0 0,-2 0 5 16,2-1 11-16,0 2 1 0,0-1 7 0,0 1 1 0,2-2 2 15,-1 3 1-15,-1-1 0 0,2 1-6 0,0-1-11 0,-2 1-2 16,1-1-7-16,-1 2-4 0,2-1-1 0,-1-1-2 0,1 3 11 15,1-4 12-15,0 4 9 0,1-3 3 0,-2 1 2 0,2 1 2 16,-1-2 1-16,-2 1 1 0,3-1-10 0,-3 0-2 16,2 3 1-16,-1-3 2 0,1 1 1 0,0-2-1 15,-1 1-1-15,1 1-1 0,0-3-4 0,-1 3-10 0,-1-2-8 16,2 2-3-16,-1-4-1 0,0 2 0 0,-1 1 0 0,1 0 1 16,-1-1-1-16,1 0 1 0,0 1-1 0,-1-1 0 0,1 0-3 15,0 0 0-15,-1 0 0 0,-1 0 0 0,3 2 0 16,0-2-1-16,-1 0-1 0,-1 0 1 0,2-1 0 0,-1 2 0 15,0 0 0-15,-1-3-1 0,2 4 2 0,-1-2-1 16,0 0-3-16,-1 0-1 0,3-1 0 0,-3 1-1 0,2 0 1 16,-1 0 0-16,2 0-1 0,-1 1 1 0,-1 1 1 0,1-2 4 15,0 0-1-15,-1 0 1 0,1 1-1 0,1-1-1 16,-1 2-1-16,0-2 2 0,0 0-1 0,-2 1 1 16,2-1-3-16,-1 0 2 0,0 0 0 0,-1 1 2 0,3-2 5 15,-3 3 4-15,2-2-1 0,-3 0 2 0,2 0 0 0,0-2 1 16,-1 2 0-16,1-1-4 0,-1 1-5 0,1-2-3 15,1 2-2-15,-2 0 0 0,2 0 1 0,-1 0-3 0,-2 0 0 16,3-1 1-16,-3 1 3 0,2-2 1 0,0 2-1 16,-2 0-3-16,1 1 0 0,-1-1 0 0,2 1 0 0,-1-3 1 15,-1 2-3-15,2-2-3 0,-2 3 2 0,2-3 0 16,-1 1 0-16,-1 1 2 0,0 0-1 0,0 1 1 0,0-2 1 16,0-1 0-16,0 2 1 0,0-1 0 0,0-1-2 0,0 1 1 15,0 0 0-15,0-3-1 0,0 3 1 0,0-1 0 16,0 0-1-16,0 1-1 0,2 0 1 0,-1-1 0 0,1 1 1 0,-2-1-2 15,2-1 0-15,0 2 1 0,-2-2 1 0,4 1-1 16,-3 1 0-16,1-1-1 0,-1 1 0 0,3-3 1 16,-3 3 0-16,2 0 0 0,-1-1-1 0,1-1 1 0,0 0 1 15,1 0 2-15,0 0-1 0,-1 2-1 0,0-1-1 0,-1-1 1 16,1 0-1-16,0 0 0 0,-1 0 0 0,1 2-1 16,-1-2 0-16,0 0-1 0,-1 0 1 0,2 0 1 0,0-2 1 15,-1 2 0-15,-1 0 0 0,1-2-1 0,-1 3-1 16,-1-3-1-16,2 2 1 0,0 0-1 0,-1 0 0 0,1 0 0 15,-1-1-1-15,-1 1 2 0,2-2 1 0,-2 1 0 0,2 0-1 16,-1-1 0-16,-1 0 1 0,2-1 0 0,0 0 1 16,-1 0 0-16,-1-1-1 0,3 1 0 0,0 0 0 15,-1 0 1-15,-1 0 0 0,1 0-2 0,-1-2 1 0,1 2 0 16,1 0 1-16,-1-1 0 0,-1 1-1 0,3-2-1 0,-1 1 1 16,0 2 2-16,0-1 1 0,-1 1-2 0,2-2-1 0,1-1 0 15,-2 3 3-15,1-1 0 0,-1 0-4 0,2-2 0 16,-2 1-1-16,3-1 1 0,-2 1 1 0,1 1 1 0,0-3-1 15,2 1 1-15,-1-1 5 0,2 0-2 0,-2 0 1 16,0 0-1-16,2 0 1 0,3-1-2 0,-3-1 2 0,0 2 1 16,-1-1-2-16,2-1 3 0,-3 0 3 0,2 1-1 15,0-2 4-15,0 3 1 0,0-1 0 0,0-2 1 0,0 3 1 16,1-2-3-16,-2 1-2 0,1-1-2 0,-2 2 2 0,1-1-2 16,3-2 4-16,-2 1 1 0,1 1 1 0,-1-2 5 15,0 1 2-15,2 1 4 0,-1-2 2 0,1 1 2 0,-1 1 3 16,1-2-3-16,-1 0 0 0,-1 0 0 0,3 0-1 15,-3 0-4-15,0 0-4 0,0 0-3 0,1 0-5 16,-1 0-1-16,0 0 0 0,0 0 0 0,3 0 1 0,-3 0 2 16,0 0 0-16,1 0-1 0,-1 0 7 0,2 0 2 0,-2 0 3 15,1 0 0-15,-1 0-1 0,0 0-1 0,0 0-3 0,1 0 1 16,1 0-4-16,-2 0-5 0,3 0-1 0,-2 0-1 16,1 0 0-16,2 0 2 0,-2-2 2 0,3 1-1 0,-1 1 3 15,0-2 0-15,0 1-3 0,-1-1 0 0,0 1-4 0,2 1 1 16,-2 0 0-16,0 0 2 0,2-2 4 0,0 2 6 15,0-3 7-15,0 2 5 0,1-1 3 0,1 2-1 0,-4-1 1 16,3 1-4-16,-3 0-5 0,1 0-6 0,0 0-7 16,-1 0-6-16,1 0-3 0,-2 0-2 0,2 0 0 0,0 0-1 15,-3 0-1-15,5-2 0 0,-4 2-1 0,1 0 3 16,1 0 8-16,0-1 7 0,2 1 9 0,-3-2 10 0,2 2 10 16,-1-1 11-16,1-1 7 0,-1 0 2 0,1 1-4 0,-2 0-3 15,2-1-11-15,-2-1-5 0,3 2-8 0,-3-1-6 16,2 1-4-16,1-2-1 0,-3 1-2 0,2 0-2 15,-2 1 1-15,0-2-4 0,1 0-4 0,0 2-3 0,-1-1-5 0,0 1-2 16,-2-2-3-16,1-1-1 0,2 2-1 16,-2-1 0-16,0 1 1 0,0-1 0 0,-2 2 0 0,1-1-1 0,0 1-1 15,-3-3 2-15,0 2 0 0,3-1 1 0,-2 0-1 16,1-1 2-16,-2 0-2 0,3-1 2 0,-3 0 1 0,3-1 3 16,-2-2 1-16,1 1 0 0,-2-1 1 0,3 1 0 0,-2-2 4 15,-3 0 0-15,3 0 0 0,0-2 0 0,0-1-1 16,-2 0 0-16,-1 1 0 0,1-5 0 0,0 3 1 0,3-3 1 15,-5-1 1-15,2 0 1 0,-1-1 4 0,-2 0 0 16,1 0 1-16,0-1 0 0,1-1-3 0,0-1-2 0,-1 1-3 16,0-3-5-16,-1 0-4 0,1 2-2 0,0-3-3 0,-1 2 0 15,1-1-1-15,-1 0 1 0,0 1-1 0,-1-2 1 16,1 3 0-16,-1-1 0 0,2-2 0 0,-1 1 0 0,-2-2-1 16,0 2 0-16,0 0 1 0,-2 1 0 0,-1 1-1 15,2-1 1-15,-1 1 0 0,1 0-1 0,-1 0 1 0,0-1 1 16,-1 2-2-16,1-3 1 0,1 2-1 0,-1-1 0 15,-1-1 1-15,0 1 0 0,0-1 0 0,-2 2 0 0,2-3 0 16,1 3 0-16,-1-2 0 0,0 1-1 0,-2 0 1 0,4-2 0 16,-3 1 0-16,4 0 0 0,-1-3 0 0,1 3 0 0,0-1 1 15,1 2 1-15,-1-1-2 0,2 1 0 0,0 2 0 16,-1 1 1-16,-1-2-1 0,3 3-1 0,-3 0 0 0,2-2 0 16,-2 2 0-16,0 0 0 0,0 0 1 0,-2 2-1 15,2-2 1-15,0-3 0 0,-3 3 0 0,3 1 1 0,0-4-1 16,-1 3 1-16,1-1-1 0,-2-1-1 0,2 1 0 0,0-1 0 15,-2 1 0-15,2-1 0 0,0-1 1 0,0 0 0 16,0 2 1-16,0-2-1 0,0-1 1 0,0 3-1 0,0-3 0 16,0 2 0-16,0-1-1 0,0 2-1 0,-1-1 2 15,-1 0 0-15,2-1 3 0,-1 2 1 0,-4-1 3 0,2 1 3 16,1 1 2-16,-1-1 2 0,-2 0 2 0,2-1-3 16,-2 0 0-16,2 1 0 0,-4-1-3 0,3 1-4 0,0-1-1 0,0 2-4 15,0-1 0-15,0-1 0 0,1 2-1 0,0 0 0 16,0-1 0-16,0 1 1 0,1 0-1 0,-1 0 0 15,2 0 0-15,1 0 1 0,-2 1 0 0,0 0 0 0,2 1 1 16,0-2-1-16,0 2 0 0,0-1 0 0,0 1 1 16,0-1-2-16,2-1 0 0,-2 2-1 0,0-1 0 0,0 0 1 15,2 1 0-15,-2-2 1 0,0 2-3 0,0-1 1 0,0 1-1 16,0-1 1-16,0-1-1 0,0 3 0 0,-2-2 0 16,0 1 1-16,-1 0 1 0,2 1 0 0,-1-2 0 0,-1-1 0 15,1 4-3-15,-1-4 1 0,0 4 1 0,0-1 0 16,0 0-1-16,1 0 0 0,1 3 1 0,-3-2 1 0,3 2 4 0,-1 0-3 15,0 3 0-15,2-2 1 0,-1 3-1 0,-1 0-1 16,2 2 1-16,-1 0-1 0,1 0 0 0,0 1-3 16,-2 1-5-16,2 1-8 0,0-1-11 0,0 1-15 0,-2-1-32 15,1 3-58-15,-1 0-66 0,2-1-90 0,-1 0-120 0,1 1-96 16,-5-3-80-16,4 4-84 0,-2 0-125 0,-2 0-75 0,-2 3-8 16,-1-1 53-16</inkml:trace>
  <inkml:trace contextRef="#ctx0" brushRef="#br0" timeOffset="16090.2018">16642 11691 168 0,'-3'0'500'0,"2"-2"-111"0,-1 0-126 0,0 2-85 0,1-1-45 0,-1 0-16 16,2-1 4-16,-1 1 25 0,1-1 34 0,-2-2 34 16,0 4 22-16,2-2 10 0,-1-1 2 0,-1 0-9 0,2-1-19 15,0-1-30-15,0 1-40 0,2-3-38 0,-1 3-24 0,3-2-12 16,-3 2-4-16,2-2 2 0,1 0-1 0,-3 0 2 0,4 0 10 16,1-2 13-16,-3 0 12 0,2 1 1 0,-2 2 1 15,2-5-7-15,-2 2-3 0,0-5-5 0,-1 1-10 16,2-1-14-16,0-2-17 0,-3-2-10 0,1-4-13 0,-1 2-7 15,-1-5-4-15,0-1-2 0,0-4-5 0,-3 1-2 0,2-3-6 16,-5 0-1-16,2-6-3 0,0 2-1 0,-3-4-2 0,-1-2-2 16,-1-1 2-16,1 0-2 0,0-1 1 0,0-2-2 15,-1 0 3-15,1 0 0 0,0 1 3 0,1 2 0 16,-2 0-2-16,3 3 1 0,-1 0 3 0,2 2 2 0,-1 2 1 16,0-1 5-16,1 4 0 0,2 2 3 0,0-3 0 0,0 4 0 15,1 0 0-15,0 0-5 0,-1 1-4 0,3-1-3 0,-1 3-3 16,1-1 0-16,-2 0 0 0,-1 3 0 0,3-1-1 15,-1 0 3-15,-1 3 0 0,2-1-2 0,0 1 1 16,0 2-2-16,0 0 0 0,0 1 0 0,2 3 0 0,-1-2-1 16,-1 1 1-16,3 2-1 0,-1-1 1 0,-2-1 0 0,1 2-1 15,-1 0 1-15,2 0 0 0,-1 0 0 0,-1 2-1 0,2-3 2 16,0 0-1-16,-2 1 0 0,0 2 0 0,0-2 0 16,0-1 0-16,0 2 0 0,0-1 0 0,0-2-2 0,0 0 2 15,0 3-1-15,0-2 1 0,0 2 0 0,0-1 1 16,0 0 0-16,0 0 0 0,1-1-1 0,-1 2 0 0,2-1 1 15,-1-1-1-15,-1 3 2 0,2 0 0 0,-2-2-1 0,2 0 0 16,-1 1 2-16,-1 1 0 0,0-1-2 0,0 1 0 16,0 0-1-16,0 1-1 0,0-1 1 0,0 1-1 0,2 2-1 15,0-2 0-15,-2 1 0 0,1 2 0 0,-1 0 1 16,2 1 0-16,-1 0 0 0,-1 0 1 0,3 1-1 0,-1-1 0 16,2 2 0-16,-2 0 0 0,1 2-2 0,2-3 1 0,0 2 1 15,1 0-2-15,3-1 0 0,3 0 3 0,-1 0-1 16,1 0 1-16,1-1 1 0,3 1 0 0,-2-2 0 15,0 0 0-15,2 1 1 0,1 0 0 0,-1-2-2 0,2-1 0 0,-2 2 2 16,2-3-1-16,1 1 0 0,-3-2-1 0,5-1 0 16,-4 2 0-16,4-3 0 0,-2 0 1 0,-2-2-1 0,2 3-1 15,-3-4 1-15,3 1 2 0,-3-2-1 0,1 3 1 16,-4-3 0-16,3-1-1 0,-5 3 0 0,1-2 0 0,-1 2-1 16,-3-1 0-16,2 2 0 0,-2 0-1 0,-2 0 0 15,2 2 0-15,0-1 0 0,-4 1-1 0,1 2 1 0,0 0 1 16,2 3 2-16,-4-2 3 0,1 3 2 0,-1 1 6 0,0 2 0 15,-1-2 2-15,1 3 0 0,0 0-1 0,-1 0 0 16,3 1-3-16,1 1-4 0,2-2-4 0,1 3-1 0,0-2-1 16,1 2-1-16,0 0 0 0,1 2 0 0,1-2 0 0,-2 1 0 15,3 1 1-15,3 1-3 0,-4-2 1 0,2 1 0 16,-1-1 0-16,3 2 0 0,-2-1-1 0,3 2 0 0,-2-1 1 16,0 0 1-16,3 0 0 0,-1 0 0 0,-1-1 0 15,2 1 0-15,-4-1 1 0,3 0 0 0,-1 1 1 0,0-2-2 16,1 1 0-16,-3 0 1 0,4 1 0 0,-4-1 0 0,-1-1 0 15,3 0 0-15,-2 0 0 0,0 3-1 0,-1-3 0 16,1 0 0-16,-3 1 0 0,3 1-1 0,-3-1-1 0,1 0 1 16,0 0-1-16,-3 1 1 0,3 1 0 0,-2-1 0 15,0 2 0-15,-2 0 1 0,1 1 0 0,1 0 0 0,-4 0 0 16,1 0-1-16,0 1 0 0,-2 1 0 0,0 1 1 0,0 0 0 16,0 0 0-16,-1 1 1 0,0-1 1 0,2 3 2 15,-3 1-1-15,2-4-1 0,-2 4 2 0,0-1 1 0,0 1 0 16,0 1 2-16,-1-1 0 0,1 2 3 0,0 2 0 15,0-2 3-15,-1-2 0 0,-1 4-2 0,3 0 0 0,-3-3 0 0,2 2-1 16,1 2 0-16,-1-1-1 0,0 0-1 0,0-1 0 16,2 1 3-16,-2 1-2 0,2 0 3 0,-2 0 2 15,2 0 3-15,0 0-1 0,-2 0 1 0,3 0-1 0,-2-2 0 16,1 2 1-16,0 0-3 0,0 0-2 0,0 0-7 16,2 0 3-16,-2 0 1 0,2-1 1 0,-3 1-1 0,3-2 0 15,-1 1-2-15,-2 0 1 0,1-1 7 0,2-2-2 0,-2 3 0 16,-1-2-2-16,2 0 2 0,-1 0 1 15,-2 0 1-15,2 0 3 0,-2 0 2 0,1 0 1 0,-1 1 1 0,0-2 1 16,0 0 2-16,2-1-3 0,-4 2-2 0,1 0-3 0,-1 0-3 16,1-1 0-16,0 2-3 0,-2 0 0 15,1-3 1-15,-1 1 1 0,0 4 0 0,0-2 3 0,0-1-2 0,0 1-1 16,0-1 2-16,0 3 1 0,0-2 2 0,0 4-1 16,0-2 1-16,0 1 0 0,0 1 1 0,0-2-2 0,0 2-3 15,0-2-3-15,0-1-2 0,2 0-2 0,-1 0-1 16,-1-1-1-16,2-1-4 0,1 2 2 0,-3-2 0 0,3-1-2 15,-3 2-1-15,2-1 3 0,-2 0-2 0,2 0 1 0,-2-1 1 16,0 2 1-16,0-1 2 0,0 0 2 0,0 1 1 16,0 1 1-16,0-3 1 0,-2 3 1 0,2-1-2 0,-2 2 2 15,2 1-4-15,-3 0-1 0,2 1 0 0,-1-1 1 0,0 2-1 16,-1 1 0-16,3 1 0 0,-1 0 1 0,1-1 0 16,-2 1 0-16,0-1-1 0,2-1-2 0,-1 2 1 15,1-2 1-15,0 1 0 0,0 0 0 0,0-2-2 0,0-1 0 16,0 1-1-16,0-2 1 0,0 1 0 0,0-1-1 0,0-1 4 15,0 2 1-15,0-1 1 0,0-1 3 0,0 1 0 0,-2 0 0 16,2 0 0-16,-1 0 0 0,1 1-4 0,-2 1-4 16,-1-2-1-16,0 0 0 0,1 0-1 0,-1-1 0 15,3 1-2-15,-1-2 1 0,-1 2-1 0,2-3 0 0,-2 0 1 16,2-1-2-16,0-1 2 0,0-2-1 0,0 1 1 0,0-2-1 16,0-1 1-16,0 0 1 0,0-1-1 0,0-2 1 0,0-1-3 15,0 0 0-15,0-3-1 0,0 3 1 0,0-1 1 16,0-2-1-16,0 0 1 0,0 0-1 0,0-1 1 0,0-1-2 15,0 0-8-15,0 0-13 0,0 0-16 0,0 0-20 16,0 0-22-16,-1 0-29 0,-1-1-56 0,-3 1-92 0,1-4-124 16,-4 0-142-16,2-3-106 0,-2 0-100 0,-1 0-136 0,0 1-108 15,1 0-30-15,0 3 55 0</inkml:trace>
  <inkml:trace contextRef="#ctx0" brushRef="#br0" timeOffset="17606.4745">18441 13308 238 0,'4'1'271'0,"-3"2"-33"0,1-1-40 0,-1-1-37 0,-1 0-29 16,2-1-16-16,-2 2-10 0,0 0-6 0,0-2-1 15,0 1 1-15,0-1 6 0,0 0 5 0,0 0 5 16,0 0 0-16,0 0-2 0,2 0 2 0,-1 2 4 0,2-2 3 16,-1 1 2-16,1-1 6 0,2 3 2 0,-1-1 2 15,3-1 5-15,-1 2-3 0,2-2-6 0,5 3-6 0,-4-1-12 0,4 1-15 16,1-1-10-16,3 1-7 0,-1 0-6 16,3 0-5-16,2-2-1 0,3 2 6 0,-1 1 18 0,4-3 19 15,1 2 15-15,2-1 12 0,4-3 5 0,1 3 13 0,-1-2 5 16,3 0-4-16,4 1-18 0,-2-2-22 0,1 2-17 0,1-1-16 15,2 0-15-15,-4 3-16 0,1-3-16 0,-1 1-13 16,-2 0-11-16,-3 0-4 0,-2 1-2 0,-2-1-2 0,-1 0 0 16,-3 0-1-16,0-1 0 0,-4 1 5 0,0 0 4 15,2 1 2-15,-7-2 3 0,4 1 1 0,-3-1 1 0,-1-1 1 16,0 2 1-16,-3-2 1 0,3 0-2 0,-4 0-2 16,0 0 0-16,-1 0-2 0,1 0-4 0,0-2-1 0,0 2-1 15,0-1-4-15,-1 1-2 0,2-2-1 0,-1 1 0 0,-2 1-2 16,1 0 0-16,1 0-2 0,1-1 1 0,-3 1 1 15,0 0-1-15,0 0-2 0,0 0 2 0,-1 0 1 16,-1 0-1-16,-1-2 2 0,2 2-1 0,-4 0 3 0,2 0 0 16,-3 0 0-16,-1 0-1 0,-2 0 1 0,1 0 2 0,-1 0 3 15,0-2 4-15,-2 2-1 0,1 0-1 0,-1 0 1 0,0 0 1 16,0 0-1-16,0 0 0 0,0 0-3 0,-1 0-4 16,1 0 0-16,-4 0 1 0,3 0-1 0,-3 0-2 15,1 0-2-15,-2 0-2 0,-2 0 0 0,1-2-1 0,-6 2-1 16,3 0-4-16,-4 0-3 0,0 0-3 0,-2 0-2 0,0 0-4 15,0 2-3-15,-3-2-5 0,-1 2-2 0,-3-2-6 0,3 2 1 16,-5-2-2-16,3 0-1 0,-2 0-2 0,-1 0 1 16,2-2 0-16,0 2-1 0,3-2-6 0,0 2-12 0,2 0-19 15,-2 0-26-15,2 0-26 0,1 0-26 0,-2-2-19 0,6 1-14 16,-4 1-5-16,3-2 6 0,4 2 18 0,-4-1 28 16,4 0 27-16,0 1 28 0,0-2 22 0,3 2 21 0,-2-2 12 15,1 1 11-15,3 1 9 0,-4-1 3 0,5 1 3 16,-2-1 4-16,2 1 2 0,0 0-1 0,-1-2 4 15,1 2-2-15,0-2-3 0,-1 1 0 0,1-3-2 0,-1 3-11 0,1 0-6 16,1-1-12-16,1-1-23 0,-1-1-36 0,1 4-41 16,-3-3-46-16,0 1-43 0,-4 0-29 0,2 0-30 15,-2-1-16-15,1 0 4 0,-2-2 16 0,3 2 30 0,-1-2 38 16,-1 3 37-16,-3-3 36 0,3 2 35 0,0 0 28 16,2 0 23-16,-2 0 20 0,0 0 19 0,0 0 18 0,3 0 15 0,-2 2 14 15,1-2 15-15,1 1 15 0,0 0 18 0,0 1 21 16,0-2 21-16,4 0 23 0,-4-1 22 0,2 1 22 0,2-2 21 15,-1 1 22-15,0-2 15 0,-1-1 8 0,3 2 11 16,0-1 35-16,0-2 29 0,0 0 8 0,-2 1-5 0,2-4-21 16,0-1-19-16,0-1-20 0,2-2-31 0,-2 0-53 0,2-1-53 15,-1-2-33-15,1-1-19 0,0-3-9 0,-1 1-7 16,2-1 1-16,-1-2 0 0,2 0-2 0,-2-2-3 16,-1 0-5-16,1-1-5 0,0-1-5 0,-2 0-8 0,-2-1-9 15,0-1-11-15,-1-1-9 0,-3-1-5 0,2-1-6 0,-1-3-5 16,-2 2-3-16,1-4 0 0,-2-1-1 0,-1 0-1 0,1-1 0 15,0-1-3-15,-2 0 3 0,4 3 0 0,-2 0 0 16,2 3-1-16,-4 1-2 0,4 0 1 0,0 2 0 0,-3-2 1 16,0 4 0-16,5 0 1 0,-3 1-1 0,1 2 1 15,-1 2 1-15,1-2 1 0,2 3 1 0,-1 1-3 0,-2 1 2 16,2 2 0-16,1 0 0 0,-2 1 0 0,1 3 0 16,0-2 0-16,2 1-1 0,0 4 2 0,-1 0-2 0,1 3-2 15,2 0 0-15,-4 1-1 0,5 1 1 0,-1 1 0 0,-1 2 1 16,2 0 0-16,-1 2 0 0,1-1-1 0,0 3 0 0,0-1-5 15,0 1-5-15,0 0-8 0,0 1-9 0,0-2-14 16,0 2-12-16,0 0-15 0,0-2-16 0,0 0-15 16,0 2-16-16,-2-1-22 0,0 1-42 0,-1 0-54 0,1 0-56 15,-1-2-108-15,2 1-100 0,-1-2-78 0,4-2-69 0,-2-4-83 16,1 1-120-16,-1-4-26 0,0 0 17 0</inkml:trace>
  <inkml:trace contextRef="#ctx0" brushRef="#br0" timeOffset="18237.8972">19289 9934 409 0,'0'-4'452'0,"-1"0"-125"0,1 3-110 0,1 0-61 0,-1 0-27 0,3-1-6 15,0-3 9-15,0 2 11 0,-1 0 9 0,1 1 2 16,2 1 1-16,1 0 2 0,4 1-4 0,2-1-6 16,4-1-9-16,2 2-8 0,4 0-5 0,-3 2-2 0,4-1-3 15,3-1-3-15,-1 2-7 0,-1 0-9 0,3 1-8 0,0 2-9 16,-2 1-7-16,2 0-5 0,-4 1-4 0,1 2-2 15,0 2-1-15,0 2 4 0,-4 2 12 0,-1 1 17 0,2 2 13 16,-3 2 19-16,-2 1 21 0,2 2 8 0,-4-1 4 0,0 1-6 16,-3 2-15-16,1 0-18 0,-2 0-18 0,-2 2-22 0,-3 0-24 15,2 1-16-15,-6 4-7 0,-1-1-4 0,0 2-3 16,-3 3 1-16,-2 2-2 0,0 1 0 0,0 3 1 0,-2 1 3 16,1 2-1-16,-3 2-1 0,1-2-1 0,2 1-4 15,-1-3-1-15,0 3-1 0,2-4-3 0,2 0-5 0,-2-3-4 16,4-2-1-16,-1 0-2 0,-1-2-1 0,3-2-1 0,0-1-2 15,0-2-1-15,0-2 0 0,3-3-3 0,-1-1 1 16,-1-3 1-16,2-1-2 0,-1-2-6 0,0-3-9 0,-1-3-15 16,1-1-20-16,-1-2-35 0,-1-3-53 0,2 1-62 0,-2-2-64 15,0-3-115-15,3-2-114 0,1-5-94 16,-1-2-109-16,3-4-163 0,0-4-54 0,-1-5 5 0,0-1 30 16</inkml:trace>
  <inkml:trace contextRef="#ctx0" brushRef="#br0" timeOffset="18705.0147">19401 8607 373 0,'3'-3'478'0,"-1"0"-143"0,1 0-119 16,0 0-64-16,-1 0-31 0,4 0-2 0,-3 1 17 0,4-1 22 16,-3 0 28-16,1 0 26 0,2 0 18 0,0 0 12 0,0 0 0 15,2-1-12-15,4-1-20 0,-1 1-23 0,6 1-24 16,-1-2-23-16,2 2-13 0,4-2-6 0,2 3 4 0,3-1 13 16,2 0 13-16,0 1 11 0,4-1 8 0,-1 0 0 15,2 0-5-15,1 2-14 0,2-4-20 0,-2 2-26 0,1-1-27 16,-3-1-23-16,1 1-21 0,0 1-13 0,-2-1-10 0,-2 0-6 15,-2-1-11-15,-1 3-27 0,-4-2-50 0,0 3-59 16,-2 0-72-16,-4-2-107 0,-1 3-102 0,-1 0-84 0,0-2-66 16,-4 2-73-16,2 0-129 0,-2 2-50 0,-2 1 9 15</inkml:trace>
  <inkml:trace contextRef="#ctx0" brushRef="#br0" timeOffset="19470.3314">21521 9092 318 0,'0'1'328'0,"0"0"-69"0,0 0-75 0,0 1-48 15,0 0-28-15,-1-1-13 0,-1 0 1 0,1 4 10 0,-3 0 19 16,0 1 24-16,1-1 24 0,-2 3 30 0,0 2 27 0,0 1 16 16,0 1 8-16,1 3-2 0,-4 0-6 0,3 3-3 15,-1 3 3-15,-2 2 7 0,0 4 12 0,0 3 1 16,0 4-8-16,0 3-10 0,-1 6-10 0,-1 3-21 0,2 4-29 15,-4 2-42-15,1 2-47 0,0 5-26 0,-2 2-14 0,4 2-10 16,-3 2-4-16,2 1-1 0,0 0 0 16,2 2 0-16,0 0 3 0,2-2 1 0,1-1 3 0,4-1 4 0,-1 1 1 15,4-2 3-15,-2 0 0 0,3-2 1 0,-2 1 0 16,3-3-1-16,-3 0-2 0,2 0-2 0,-1-4 0 0,1 2-1 16,-2-1-1-16,1-1-2 0,-1-1 1 0,-1 0 2 15,2-1-1-15,-2 1-1 0,2-2-6 0,-1-1-3 0,-1 0-5 16,0-1-2-16,0-2-5 0,0 1-6 0,0-2-3 0,-1 1-3 15,-1-2 1-15,0 1 3 0,-1-2 3 0,2-3 0 16,-4 1 0-16,4-2 2 0,-1-4 2 0,1-1 2 0,-1-1 1 16,0-1-3-16,-1-1-3 0,2-3-21 0,-3 1-6 0,3-4 0 15,1 2 0-15,-2-3 0 0,0-1 0 0,2-2 0 0,-3-1 0 16,2-2 0-16,-2-2 0 0,1-2 0 0,2-2 0 16,-1-2 0-16,-1-2 0 0,2-1 0 0,-1 0 0 0,1-3 0 15,-2 0 0-15,2-1 0 0,0-2 0 0,0 0 0 16,0-2 0-16,0 1 0 0,0-1 0 0,0-1 0 0,0 0 0 15,0 0 0-15,0 0 0 0,0-1 0 0,0-1-56 16,0 2-42-16,-2-1-26 0,1-2-26 0,-1 1-33 0,-3-2-39 16,0-4-79-16,-4-2-85 0,0-4-132 0,-1-1-100 0,-2-3-67 15,-1-3-61-15,-3 2-80 0,0-2-108 0,-3 0-2 16,2 1 54-16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5-04-02T04:22:20.120"/>
    </inkml:context>
    <inkml:brush xml:id="br0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29702 1489 74 0,'-3'0'495'0,"0"-1"-77"0,1-1-89 16,1 2-62-16,-1 0-23 0,2 0 4 0,0 0 15 15,0 0 19-15,-2 0 11 0,2 0 5 0,-1-1-5 16,1 1-10-16,-2-2-12 0,1 2-13 0,1 0-7 0,0 0-9 15,0 0-9-15,0 0-7 0,0 0-7 0,0 0-17 0,0 0-23 16,0 0-27-16,0 0-33 0,0 0-25 0,0 0-17 0,0 0-13 16,0 0-10-16,0 0-5 0,0 0-4 0,0 0-7 15,1 0-4-15,-1 0-7 0,0 2-5 0,0-2-4 0,0 1-6 16,0-1 0-16,0 3 0 0,-1 0 4 0,1 0 0 0,-4 2 3 16,3-1 0-16,-1 1 1 0,1 0 1 0,-4 0-1 15,4 1-2-15,-1 0-4 0,0 0-2 0,2-1-2 0,-1 2 2 16,1-3-1-16,0 1 2 0,1 0 3 0,-1-1 1 15,2-1 3-15,1 2 2 0,0-4 7 0,0 3 7 0,2-2 7 16,0 1 5-16,1-1 5 0,2-1 3 0,1 2 5 0,3-3 3 16,2 0-2-16,-1 0-4 0,1 0-5 0,2-3-6 15,1 2-6-15,0-4-7 0,1 1-8 0,-1-1-8 0,0 1-5 16,0-1-6-16,0 1-4 0,-4-3-1 0,0 5-2 16,0-3-6-16,0 1-12 0,-4 1-12 0,1-2-17 0,-4 2-20 15,3 0-22-15,-4 2-24 0,-1-1-27 0,-1 2-25 0,-3 0-32 16,0 0-49-16,-2 2-54 0,-1-1-79 0,0 1-109 15,-1-2-85-15,1-2-71 0,-3 1-70 0,2-1-95 0,-4 1-73 16,-1 1-2-16,-1 1 61 0</inkml:trace>
  <inkml:trace contextRef="#ctx0" brushRef="#br0" timeOffset="383.7254">29691 1477 399 0,'0'-2'599'16,"0"-3"-81"-16,2 2-80 0,-2 0-48 0,1-1-25 16,-1 2-4-16,2 1 33 0,0-3 32 0,-2 1 10 0,1 2-4 15,1-2-35-15,-2 3-41 0,0-2-42 0,0 0-45 0,0 2-63 16,1-1-58-16,-1-1-37 0,0 2-27 0,0 0-16 16,0 0-10-16,0 2-8 0,-1-1-8 0,1-1-8 0,-2 2-9 15,2 0-9-15,0 1-6 0,-1-2-3 0,1 4-2 16,-2-1 2-16,0 2 2 0,2 0 4 0,-1 1 4 0,1 1 3 15,-4 2 1-15,4 1-1 0,-1 0-1 0,1-1-4 0,-2 1 4 16,2-1-6-16,0 1-4 0,0-2-2 0,2 0 0 16,-1 0-2-16,1-4 1 0,1 3 1 0,1-1-3 0,-1-4 2 15,-2 2 4-15,5-2 3 0,-1 0 7 0,1 1 4 0,3-2 4 16,0-2 3-16,0 0 1 0,3 0-1 0,1-2 0 16,0-2-2-16,3 1-6 0,0-1-6 0,0-2-5 0,-2 0-5 15,2 0-14-15,-2-2-11 0,0 2-13 0,-3 0-16 16,1 0-19-16,-3 0-20 0,-1 2-22 0,0-3-19 0,-2 3-20 15,-3 1-36-15,2-1-59 0,-5 1-54 0,0-2-103 0,-3 1-98 16,1-1-72-16,2-1-66 0,-1 0-62 0,-2 0-72 16,-1 2-72-16,-2 1-8 0,-1-1 81 0</inkml:trace>
  <inkml:trace contextRef="#ctx0" brushRef="#br0" timeOffset="790.2225">29685 1413 145 0,'-4'-3'580'15,"3"1"-69"-15,1 1-85 0,0-3-54 0,0 3-30 0,0 0-9 16,0-1-4-16,0-1 15 0,0 3 19 0,0-1 13 16,1 1-10-16,-1 0-28 0,0 0-37 0,0 0-37 0,0 0-33 15,0 1-42-15,0-1-47 0,0 1-46 0,0 1-34 16,0 0-20-16,0 0-9 0,2 3-2 0,0 0 8 0,-2-1 6 15,1 4 5-15,1-1 7 0,-2 0 4 0,0 4-2 0,1-1 2 16,-1 0-1-16,2 0-4 0,0 1-6 0,-2-1-5 16,1 1-5-16,-1-1-5 0,2-1 0 0,0 0-7 0,-1 0-2 15,1 0-6-15,-1 0-1 0,4-1-1 0,-4-2 0 16,2 0 0-16,1-1 3 0,0 0-2 0,0 0 1 0,1 0-1 16,-1-4 3-16,4 1 3 0,-2 0 2 0,2-2-1 0,5 0-2 15,-2-2-1-15,2 0 0 0,1-1-3 0,0-2-6 16,2-1-3-16,-2 0-5 0,0 2-7 0,-1-4-7 0,-2 2-10 15,3 0-11-15,-4 2-14 0,1-3-12 0,-3 1-14 16,0 1-15-16,-3 2-12 0,-1 0-15 0,2-2-22 16,-4 4-45-16,-1-2-58 0,-1-2-66 0,-1 2-98 0,1-2-93 15,0 1-71-15,-2 0-52 0,2-1-52 0,-1 0-48 0,1 1-70 16,-5 1-15-16,1 0 64 0</inkml:trace>
  <inkml:trace contextRef="#ctx0" brushRef="#br0" timeOffset="1153.4621">29811 1432 616 0,'-1'-1'567'15,"-3"0"-81"-15,4-1-70 0,-1 2-49 0,-1-2-26 16,0 1-14-16,2 1 3 0,-1-2 17 0,-1 2 7 0,2 0-11 16,0 0-30-16,0 0-33 0,0 2-34 0,0-2-34 0,-1 1-36 15,1 1-44-15,0 0-37 0,-3-1-30 0,1 2-16 16,1 1-8-16,-1 0-5 0,1 1 4 0,-3 1 4 15,1 1 1-15,0 3 4 0,0-2 1 0,-1 3 1 0,1 0-1 16,-1-1-2-16,1-1-5 0,0 2-4 0,-1-2-6 0,3 1-3 16,-2-1-3-16,3 0-3 0,0-1-2 0,0-2-1 0,0 1-2 15,1-3 1-15,1 3 2 0,-1-3 1 0,3 1 3 16,-1-3 1-16,-2 2 5 0,5-3 3 0,-1 1 3 16,2-1 1-16,2-1 3 0,2-1 0 0,2-1-3 0,0-1-5 15,2-1-7-15,0-1-7 0,0 1-4 0,0-3-6 0,0 3-4 16,-2-3-7-16,1 1-9 0,-1 0-7 0,-1-3-13 0,-2 2-11 15,0 0-13-15,0 3-14 0,-2-1-14 0,0 2-14 16,-1-1-11-16,-2 1-24 0,-3 0-40 0,0 0-52 16,0 0-60-16,-2-1-98 0,-2 2-95 0,2-3-70 0,-2 2-56 15,2-1-40-15,0-1-42 0,-4 1-67 0,-1 1-40 0,-1 1 56 16</inkml:trace>
  <inkml:trace contextRef="#ctx0" brushRef="#br0" timeOffset="1549.5177">29751 1414 352 0,'-1'-1'633'0,"-1"1"-63"16,0-1-81-16,2 1-58 0,0-2-36 0,0 0-6 16,0 1 19-16,0 1 17 0,0-2-3 0,0 2-25 0,0 0-40 15,0 0-45-15,0 0-42 0,0 2-57 0,-1-2-67 0,1 1-54 16,-2-1-32-16,2 4-18 0,-2-3-8 0,2 3-1 15,-1 0 1-15,-1 3 7 0,1-1 6 0,-4 1 5 0,4 2 3 16,-1 0 4-16,1 0-1 0,-3 0-1 0,3 0-3 0,-3 1-4 16,3 1-3-16,-2-2-1 0,3 0-3 0,-2 0-5 15,0-1-2-15,2 2-5 0,0-2 0 0,0-1-3 0,2 1-1 16,0-2-1-16,-1 0 1 0,2-2 1 0,1 1 1 0,-3-2 1 16,4 0 0-16,-2 0 1 0,3-1 2 0,-1-1-1 15,0-1 0-15,1 0-4 0,7 0-3 0,-4-3-2 0,3-2-3 16,1 1-2-16,4-1-5 0,-2 1-6 0,1-3-5 0,0-2-10 15,-2 2-12-15,3-4-11 0,-2 3-12 0,0-1-18 16,-2 0-17-16,1 0-21 0,-2 1-18 0,-3-1-14 0,0 0-14 16,-1 2-21-16,-1 0-40 0,-4 2-56 0,0-3-54 15,-1 3-92-15,-2-2-86 0,-2 1-68 0,1-2-54 0,-3 3-48 16,1-1-48-16,-3 1-56 0,-2 2-27 0,-5 0 56 16</inkml:trace>
  <inkml:trace contextRef="#ctx0" brushRef="#br0" timeOffset="1907.0746">29669 1442 259 0,'-3'2'586'15,"1"-2"-74"-15,1 0-76 0,-1 0-42 0,0 0-26 0,2-2-4 16,0 2 17-16,0-1 33 0,0 1 18 0,0 0-6 0,0 0-30 16,0 0-48-16,0 0-43 0,0 0-44 0,2 1-59 15,-2-1-65-15,0 2-48 0,0 0-31 0,2-1-17 16,-2 2-8-16,0 0 0 0,-2 2 2 0,0 1 5 0,2 0 5 0,-1 1 3 15,-2 2 0-15,1 1 2 0,0 1 1 0,-1 1-4 16,0-1-5-16,1 1-3 0,0-1-7 0,-2 1-5 0,3-1-3 16,-1 0-6-16,2-1-4 0,0 0-4 0,0-2-3 15,2 0 0-15,-1-3 0 0,1 2-1 0,0-3 0 16,0 1 1-16,2-3 4 0,-1 2 3 0,2-3 4 0,3 1 2 16,1-2 1-16,4 0-1 0,0-3 1 0,2-2 0 0,3 1-6 15,1-4-2-15,-1 2-5 0,2-3-2 0,-2 1-5 0,-2 0 1 16,2 0-2-16,-2 1-3 0,-2 0-4 0,-3 0-6 15,0 1-7-15,-2-1-8 0,-2 4-9 0,-2-2-12 16,-1 0-14-16,1 3-13 0,-2-1-14 0,-2 1-16 0,-1 1-26 16,-1 1-53-16,-1 0-63 0,-4 0-96 0,3-2-116 0,-2 1-90 15,2-1-80-15,-2 1-95 0,0-1-125 0,-1 1-54 0,-3 1 8 16,1 1 77-16</inkml:trace>
  <inkml:trace contextRef="#ctx0" brushRef="#br0" timeOffset="2265.2478">29685 1552 144 0,'0'-1'780'16,"0"-1"34"-16,0 2-111 0,0-3-118 0,0 3-74 16,0-1-54-16,0 1-49 0,-2 0-43 0,2 0-37 0,-2 0-33 15,2 1-33-15,0-1-35 0,0 3-51 0,0 0-58 0,0 0-44 16,0 2-28-16,0 0-15 0,0 1-6 0,0 3-4 15,0-1 0-15,0 1 1 0,0 1-2 0,-1 0-1 0,1 0-6 16,-2 1-2-16,2-1-4 0,0-1-1 0,0 0-3 0,0 0-2 16,2-1-2-16,-2-2 1 0,1 0 0 0,3-2 0 15,0 2 1-15,1-3 1 0,2-1-1 0,2-2-1 0,0 0-4 16,3 0-6-16,2-2-3 0,-1-3-7 0,5 0-10 16,-2-1-10-16,2-2-8 0,0-1-9 0,-2 2-11 0,2-4-13 15,-6 2-15-15,1 0-14 0,1 2-14 0,-4 0-15 16,-1-1-11-16,-3 0-8 0,-1 2-1 0,2 2 1 0,-6 1-1 15,3-1-12-15,-3 1-26 0,-1 2-40 0,-1 0-47 0,-4 1-38 16,-2 0-32-16,2 0-31 0,-1 1-31 0,-1-1-27 16,0 1-37-16,1 1-70 0,-2-2-21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5-04-02T04:38:31.9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21589 16009 497 0,'-3'-2'503'15,"0"1"-108"-15,0 0-102 0,1 1-61 0,1-1-21 16,-1 1-1-16,-1 0 13 0,3 0 16 0,-1-2 11 0,-1 2 9 16,2-2 1-16,-2 1-9 0,2 1-17 0,0 0-19 0,0 0-16 15,0 0-7-15,0 0-2 0,2 0-1 0,-2 0-5 16,2 0-7-16,-2 0-15 0,1 0-17 0,-1 0-24 0,0 0-27 16,3 0-24-16,-1 0-19 0,-2 1-16 0,1-1-9 15,-1 2-6-15,2-2-1 0,-1 2-3 0,3-1 2 0,-3-1 0 16,2 2 0-16,1 0 1 0,-1 0 0 0,0-1 1 0,5 2 0 15,-4-1 0-15,1-1 0 0,2 1-3 0,-1 1 0 16,2-2-1-16,0 1-3 0,-2-1 0 0,1 1-4 0,2-1-1 16,-3 2-2-16,2-2 0 0,-1 1-2 0,1 0-1 15,1-1-1-15,-1 2-1 0,0-1 1 0,3-1 0 0,-3 1-1 16,1-2-1-16,-1 2-4 0,5-1-9 0,-4-1-13 16,-1 1-21-16,1-1-35 0,-2 3-56 0,-4-1-60 0,0-2-79 15,2 1-123-15,-2-1-95 0,2-1-79 0,-4-3-82 0,1 3-100 16,-4 0-75-16,-4 0-15 0,-2 1 42 0</inkml:trace>
  <inkml:trace contextRef="#ctx0" brushRef="#br0" timeOffset="171.0349">21378 16063 578 0,'1'-3'616'0,"3"-1"-115"0,0 0-153 0,5 2-118 15,-1-3-87-15,4 2-62 0,2 0-38 0,-1 2-23 16,0-3-26-16,0 1-28 0,1 1-36 0,-1-1-39 0,4 0-49 16,-2 0-70-16,-1 0-109 0,0-2-133 0,-1 0-62 15,-1 0-24-15</inkml:trace>
  <inkml:trace contextRef="#ctx0" brushRef="#br0" timeOffset="1434.6571">15594 11866 49 0,'-5'-2'567'0,"2"-2"4"0,1 1-194 0,1 0-144 16,1 0-85-16,1 0-59 0,3-1-35 0,1 2-15 15,2-1-11-15,1-1-4 0,3 1-1 0,5 0-6 16,0 0-5-16,4 1-3 0,2 1-10 0,1 1-19 0,2 0-20 16,0 1-25-16,0-1-26 0,2 2-28 0,-4 2-29 0,0-2-39 15,-1 1-65-15,-4-2-125 0,-1 2-76 0,-4 0-27 0</inkml:trace>
  <inkml:trace contextRef="#ctx0" brushRef="#br0" timeOffset="1624.3506">15687 11905 207 0,'-8'-3'505'0,"2"2"-138"0,1-1-136 0,0 2-80 0,4-1-41 15,-2 1-18-15,3 0-8 0,4-2-6 0,1 0-6 16,3 1-5-16,5-1-9 0,3 0-10 0,6 0-15 16,-2 2-14-16,7-1-9 0,2 1-7 0,2 0-10 0,3 0-13 0,0 0-15 15,0 0-18-15,2 0-23 0,-2 1-21 0,-2-1-27 16,-2 2-28-16,-1 0-33 0,-3 0-58 0,-3-1-102 0,-3-1-76 15</inkml:trace>
  <inkml:trace contextRef="#ctx0" brushRef="#br0" timeOffset="1825.4214">15791 11946 266 0,'-12'0'228'0,"2"0"-85"0,-1 0-62 0,4 0-32 0,2 0-16 16,0 0-6-16,3 0 0 0,2 0-1 0,2 0 0 0,1 0 1 15,2 0 3-15,4 0-1 0,1 0-2 0,0 0-3 0,3 0-1 16,0 0-3-16,3-2 0 0,0 2-1 0,3-1-5 16,-2-1-3-16,1 2-2 0,0 0-2 0,0-1-4 0,2 1-3 15,-4 0-9-15,2-2-12 0,-1 2-12 0,0-1-15 16,-2 1-18-16,2-2-30 0,-4 1-41 0,3-1-60 0,-7-1-94 16</inkml:trace>
  <inkml:trace contextRef="#ctx0" brushRef="#br0" timeOffset="2148.6057">15730 11891 22 0,'-11'-4'486'0,"1"0"-103"0,2 1-121 16,3-1-89-16,1 3-46 0,-1-1-25 0,4 1-16 15,1 1-10-15,1-1-8 0,5 1-6 0,2-4-11 0,4 4-10 16,3-1-14-16,3 1-12 0,4-1-10 0,1 0-10 0,4 1-6 15,2 0-9-15,2-2-7 0,-1 0-11 0,-1 2-10 16,1 0-15-16,0 0-12 0,-4 0-14 0,-3 0-14 0,-3 2-11 16,-3 0-10-16,-3-2-4 0,-6 1 1 0,-4 0 10 0,-2-1 16 15,-4 1 19-15,-2-1 28 0,-4 0 27 0,-6 0 29 16,-3 0 28-16,0-1 23 0,-3 1 17 0,-1-1 13 0,-1 0 10 16,0 1 3-16,0-4-1 0,-2 4-4 0,2-1-7 15,0 1-9-15,3-2-9 0,0 0-9 0,4 2-12 0,2 0-11 16,1 0-10-16,4 0-11 0,2 0-13 0,3 4-18 0,3-3-17 15,2 4-23-15,4-1-32 0,3 0-60 0,4 1-151 16,6 0-96-16,1 1-48 0</inkml:trace>
  <inkml:trace contextRef="#ctx0" brushRef="#br0" timeOffset="3767.9865">29179 15209 292 0,'-2'0'281'0,"2"2"-60"0,-1 0-63 0,1-2-39 16,-2 0-23-16,2 0-15 0,0 0-7 0,0 0-3 0,0 0 0 15,0 0 2-15,0 0 0 0,0 0-4 0,0 0-4 0,2 0-3 16,-2 0-2-16,1 0-3 0,-1 0-5 0,0 0-3 16,2 0-4-16,-2 0-3 0,3 0-4 0,-3 0-6 0,1 0-6 15,1 1-5-15,3 1-4 0,0-2-5 0,-1 0-4 0,1 3-4 16,0-3-1-16,2 1-2 0,-2-1 0 0,2 3 0 0,1-1-1 15,-1-1 1-15,1 2 1 0,0-1-1 0,0-1-1 16,2 1-4-16,-2 0-7 0,0 0-6 0,-3-1-10 16,-1 1-10-16,4 0-10 0,-5-2-7 0,0 1-9 0,0 0-3 15,1-1-5-15,-3 2-1 0,1-2 3 0,0 2 3 0,-2-1 7 16,-2-1 4-16,0 2 1 0,-1 0 3 0,-2-1 1 16,2-1 0-16,-2 1-2 0,-2-1 0 0,0 2-3 0,1-1-1 15,-1-1 4-15,-2 0 0 0,1 0 6 0,2 0 2 16,-1 0 2-16,1-1 0 0,-2-1-2 0,4 2-4 0,-1-1-6 15,2 1-11-15,-1-1-19 0,3-1-29 0,-3 0-47 16,3 1-78-16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534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460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364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2103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7244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1144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9460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8523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346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629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6567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2F989-545B-466D-9F91-94CBF0DA326D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394E01-B2D4-45EB-950B-2EF88F9B74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7526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Cluster Analysis and Cluster Validity</a:t>
            </a:r>
            <a:br>
              <a:rPr lang="en-US" b="1" dirty="0"/>
            </a:b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289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70" y="447259"/>
            <a:ext cx="11888859" cy="5963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60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05" y="365125"/>
            <a:ext cx="11903826" cy="606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74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3" y="365126"/>
            <a:ext cx="12031754" cy="607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93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40575"/>
            <a:ext cx="10658301" cy="573638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5040000" y="2581200"/>
              <a:ext cx="97200" cy="108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27400" y="2576520"/>
                <a:ext cx="114840" cy="12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089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196" y="471074"/>
            <a:ext cx="11806733" cy="591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7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833" y="365125"/>
            <a:ext cx="10613967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89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6" y="365125"/>
            <a:ext cx="12050807" cy="592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8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Example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2555" y="1825625"/>
            <a:ext cx="71468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2" y="365125"/>
            <a:ext cx="11974596" cy="595511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5584680" y="3049200"/>
              <a:ext cx="5537160" cy="30780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77840" y="3038400"/>
                <a:ext cx="5560560" cy="310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5780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80" y="365125"/>
            <a:ext cx="11879333" cy="603609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668240" y="502200"/>
              <a:ext cx="138240" cy="1137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53480" y="489960"/>
                <a:ext cx="165600" cy="14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53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Cluster Validity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5268" y="1562793"/>
            <a:ext cx="10301463" cy="461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58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6" y="446358"/>
            <a:ext cx="12022228" cy="598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7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07" y="470174"/>
            <a:ext cx="12079386" cy="593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058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1" y="365125"/>
            <a:ext cx="12098438" cy="605037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5609880" y="4256280"/>
              <a:ext cx="4948560" cy="15267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04120" y="4249800"/>
                <a:ext cx="4959720" cy="154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2009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3" y="365125"/>
            <a:ext cx="12031754" cy="566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18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266" y="931026"/>
            <a:ext cx="1562318" cy="552527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33651" y="1825625"/>
            <a:ext cx="53127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37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64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378" y="729313"/>
            <a:ext cx="6801799" cy="685896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26304" y="1825625"/>
            <a:ext cx="653939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62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208" y="448887"/>
            <a:ext cx="10630592" cy="572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12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440575"/>
            <a:ext cx="10515600" cy="573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72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0986" y="365125"/>
            <a:ext cx="10602814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947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50" y="365125"/>
            <a:ext cx="11538066" cy="598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60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4080" y="146880"/>
              <a:ext cx="9202680" cy="6260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400" y="132480"/>
                <a:ext cx="9232920" cy="628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4766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1563</TotalTime>
  <Words>8</Words>
  <Application>Microsoft Office PowerPoint</Application>
  <PresentationFormat>Widescreen</PresentationFormat>
  <Paragraphs>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Cluster Analysis and Cluster Validity </vt:lpstr>
      <vt:lpstr>Cluster Validity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 Analysis and Cluster Validity</dc:title>
  <dc:creator>cse</dc:creator>
  <cp:lastModifiedBy>Rishav Singh</cp:lastModifiedBy>
  <cp:revision>11</cp:revision>
  <dcterms:created xsi:type="dcterms:W3CDTF">2024-11-07T06:05:05Z</dcterms:created>
  <dcterms:modified xsi:type="dcterms:W3CDTF">2025-04-02T05:06:54Z</dcterms:modified>
</cp:coreProperties>
</file>

<file path=docProps/thumbnail.jpeg>
</file>